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59" r:id="rId4"/>
    <p:sldId id="261" r:id="rId5"/>
    <p:sldId id="262" r:id="rId6"/>
    <p:sldId id="263" r:id="rId7"/>
    <p:sldId id="265" r:id="rId8"/>
    <p:sldId id="264" r:id="rId9"/>
    <p:sldId id="266" r:id="rId10"/>
    <p:sldId id="257" r:id="rId11"/>
    <p:sldId id="258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E507A"/>
    <a:srgbClr val="FFFF71"/>
    <a:srgbClr val="B64A80"/>
    <a:srgbClr val="8F0B73"/>
    <a:srgbClr val="FFFF99"/>
    <a:srgbClr val="BF3587"/>
    <a:srgbClr val="79296A"/>
    <a:srgbClr val="C24456"/>
    <a:srgbClr val="303FFC"/>
    <a:srgbClr val="C304C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6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C1FA12-5880-45D3-92CE-8F0259D84499}" type="datetimeFigureOut">
              <a:rPr lang="ru-RU" smtClean="0"/>
              <a:pPr/>
              <a:t>26.11.2018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3D876E-E566-44FE-B3C7-85AA53D755C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87197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C1FA12-5880-45D3-92CE-8F0259D84499}" type="datetimeFigureOut">
              <a:rPr lang="ru-RU" smtClean="0"/>
              <a:pPr/>
              <a:t>26.11.2018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3D876E-E566-44FE-B3C7-85AA53D755C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39715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C1FA12-5880-45D3-92CE-8F0259D84499}" type="datetimeFigureOut">
              <a:rPr lang="ru-RU" smtClean="0"/>
              <a:pPr/>
              <a:t>26.11.2018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3D876E-E566-44FE-B3C7-85AA53D755C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98792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C1FA12-5880-45D3-92CE-8F0259D84499}" type="datetimeFigureOut">
              <a:rPr lang="ru-RU" smtClean="0"/>
              <a:pPr/>
              <a:t>26.11.2018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3D876E-E566-44FE-B3C7-85AA53D755C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80162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C1FA12-5880-45D3-92CE-8F0259D84499}" type="datetimeFigureOut">
              <a:rPr lang="ru-RU" smtClean="0"/>
              <a:pPr/>
              <a:t>26.11.2018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3D876E-E566-44FE-B3C7-85AA53D755C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51763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C1FA12-5880-45D3-92CE-8F0259D84499}" type="datetimeFigureOut">
              <a:rPr lang="ru-RU" smtClean="0"/>
              <a:pPr/>
              <a:t>26.11.2018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3D876E-E566-44FE-B3C7-85AA53D755C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66238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C1FA12-5880-45D3-92CE-8F0259D84499}" type="datetimeFigureOut">
              <a:rPr lang="ru-RU" smtClean="0"/>
              <a:pPr/>
              <a:t>26.11.2018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3D876E-E566-44FE-B3C7-85AA53D755C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15987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C1FA12-5880-45D3-92CE-8F0259D84499}" type="datetimeFigureOut">
              <a:rPr lang="ru-RU" smtClean="0"/>
              <a:pPr/>
              <a:t>26.11.2018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3D876E-E566-44FE-B3C7-85AA53D755C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91290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C1FA12-5880-45D3-92CE-8F0259D84499}" type="datetimeFigureOut">
              <a:rPr lang="ru-RU" smtClean="0"/>
              <a:pPr/>
              <a:t>26.11.2018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3D876E-E566-44FE-B3C7-85AA53D755C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3423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C1FA12-5880-45D3-92CE-8F0259D84499}" type="datetimeFigureOut">
              <a:rPr lang="ru-RU" smtClean="0"/>
              <a:pPr/>
              <a:t>26.11.2018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3D876E-E566-44FE-B3C7-85AA53D755C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38895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C1FA12-5880-45D3-92CE-8F0259D84499}" type="datetimeFigureOut">
              <a:rPr lang="ru-RU" smtClean="0"/>
              <a:pPr/>
              <a:t>26.11.2018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3D876E-E566-44FE-B3C7-85AA53D755C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71849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C1FA12-5880-45D3-92CE-8F0259D84499}" type="datetimeFigureOut">
              <a:rPr lang="ru-RU" smtClean="0"/>
              <a:pPr/>
              <a:t>26.11.2018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3D876E-E566-44FE-B3C7-85AA53D755C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47698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hyperlink" Target="http://www.stihi.ru/pics/2015/01/26/8640.jpg" TargetMode="External"/><Relationship Id="rId13" Type="http://schemas.openxmlformats.org/officeDocument/2006/relationships/hyperlink" Target="http://wdesk.ru/_ph/219/861281299.jpg" TargetMode="External"/><Relationship Id="rId3" Type="http://schemas.openxmlformats.org/officeDocument/2006/relationships/hyperlink" Target="https://rifmnet.ru/uploads/posts/2014-05/1400955149_muha-i-pchela-.gif" TargetMode="External"/><Relationship Id="rId7" Type="http://schemas.openxmlformats.org/officeDocument/2006/relationships/hyperlink" Target="http://myfitomir.ru/wp-content/uploads/2016/01/U3Gguoan01c1.jpg" TargetMode="External"/><Relationship Id="rId12" Type="http://schemas.openxmlformats.org/officeDocument/2006/relationships/hyperlink" Target="http://images.amazon.com/images/P/B0002MH3WO.01.LZZZZZZZ.jpg" TargetMode="External"/><Relationship Id="rId2" Type="http://schemas.openxmlformats.org/officeDocument/2006/relationships/hyperlink" Target="https://rifmnet.ru/parables/parable-about-friendship/7392-muha-i-pchela.htm" TargetMode="External"/><Relationship Id="rId1" Type="http://schemas.openxmlformats.org/officeDocument/2006/relationships/slideLayout" Target="../slideLayouts/slideLayout6.xml"/><Relationship Id="rId6" Type="http://schemas.openxmlformats.org/officeDocument/2006/relationships/hyperlink" Target="http://www.parta-transformer.ru/o/img.php?url=http://cs543100.vk.me/v543100684/1955e/D7BEYEkUxII.jpg" TargetMode="External"/><Relationship Id="rId11" Type="http://schemas.openxmlformats.org/officeDocument/2006/relationships/hyperlink" Target="http://www.i-sonnik.ru/wp-content/uploads/2016/06/lilii-1.jpg" TargetMode="External"/><Relationship Id="rId5" Type="http://schemas.openxmlformats.org/officeDocument/2006/relationships/hyperlink" Target="https://img-fotki.yandex.ru/get/25939/196666483.1b0/0_13b68a_4dc53bc3_orig" TargetMode="External"/><Relationship Id="rId10" Type="http://schemas.openxmlformats.org/officeDocument/2006/relationships/hyperlink" Target="https://40.media.tumblr.com/df8bdd08965e3961a081a2479b5bce2a/tumblr_nb7rv3xSZi1rsjhqxo1_500.jpg" TargetMode="External"/><Relationship Id="rId4" Type="http://schemas.openxmlformats.org/officeDocument/2006/relationships/hyperlink" Target="http://www.hohmodrom.ru/upload/4838/projimg/145790/files/article199972.jpg" TargetMode="External"/><Relationship Id="rId9" Type="http://schemas.openxmlformats.org/officeDocument/2006/relationships/hyperlink" Target="http://smoldacha.ru/images/upl/astilba.jpg" TargetMode="External"/><Relationship Id="rId14" Type="http://schemas.openxmlformats.org/officeDocument/2006/relationships/hyperlink" Target="http://escortssolas.com/data/569b2f75742af.jpg" TargetMode="Externa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835696" y="1628800"/>
            <a:ext cx="6414004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smtClean="0"/>
              <a:t>Муха и пчела</a:t>
            </a:r>
          </a:p>
          <a:p>
            <a:pPr algn="ctr"/>
            <a:r>
              <a:rPr lang="ru-RU" sz="5400" dirty="0" smtClean="0"/>
              <a:t>Притча</a:t>
            </a:r>
          </a:p>
        </p:txBody>
      </p:sp>
      <p:pic>
        <p:nvPicPr>
          <p:cNvPr id="9218" name="Picture 2" descr="http://escortssolas.com/data/569b2f75742af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4048" y="548680"/>
            <a:ext cx="3384376" cy="136815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76836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 fontScale="90000"/>
            <a:scene3d>
              <a:camera prst="orthographicFront"/>
              <a:lightRig rig="threePt" dir="t"/>
            </a:scene3d>
            <a:sp3d extrusionH="57150">
              <a:bevelT w="82550" h="38100" prst="coolSlant"/>
            </a:sp3d>
          </a:bodyPr>
          <a:lstStyle/>
          <a:p>
            <a:pPr eaLnBrk="1" hangingPunct="1">
              <a:defRPr/>
            </a:pPr>
            <a:r>
              <a:rPr lang="ru-RU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rgbClr val="BF3587"/>
                    </a:gs>
                    <a:gs pos="90000">
                      <a:srgbClr val="79296A"/>
                    </a:gs>
                  </a:gsLst>
                  <a:lin ang="5400000"/>
                </a:gradFill>
              </a:rPr>
              <a:t>Интернет - ресурсы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51520" y="1196752"/>
            <a:ext cx="8892480" cy="81253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Источник: </a:t>
            </a:r>
            <a:r>
              <a:rPr lang="ru-RU" dirty="0" smtClean="0">
                <a:hlinkClick r:id="rId2"/>
              </a:rPr>
              <a:t>https://rifmnet.ru/parables/parable-about-friendship/7392-muha-i-pchela.htm</a:t>
            </a:r>
            <a:r>
              <a:rPr lang="de-DE" dirty="0" smtClean="0"/>
              <a:t> </a:t>
            </a:r>
            <a:r>
              <a:rPr lang="de-DE" dirty="0" smtClean="0">
                <a:hlinkClick r:id="rId3"/>
              </a:rPr>
              <a:t>https://rifmnet.ru/uploads/posts/2014-05/1400955149_muha-i-pchela-.gif</a:t>
            </a:r>
            <a:r>
              <a:rPr lang="de-DE" dirty="0" smtClean="0"/>
              <a:t> </a:t>
            </a:r>
            <a:r>
              <a:rPr lang="de-DE" dirty="0" smtClean="0">
                <a:hlinkClick r:id="rId4"/>
              </a:rPr>
              <a:t>http://www.hohmodrom.ru/upload/4838/projimg/145790/files/article199972.jpg</a:t>
            </a:r>
            <a:endParaRPr lang="ru-RU" dirty="0" smtClean="0"/>
          </a:p>
          <a:p>
            <a:r>
              <a:rPr lang="de-DE" dirty="0" smtClean="0"/>
              <a:t> </a:t>
            </a:r>
            <a:r>
              <a:rPr lang="de-DE" dirty="0" smtClean="0">
                <a:hlinkClick r:id="rId5"/>
              </a:rPr>
              <a:t>https://img-fotki.yandex.ru/get/25939/196666483.1b0/0_13b68a_4dc53bc3_orig</a:t>
            </a:r>
            <a:endParaRPr lang="ru-RU" dirty="0" smtClean="0"/>
          </a:p>
          <a:p>
            <a:r>
              <a:rPr lang="de-DE" dirty="0" smtClean="0"/>
              <a:t> </a:t>
            </a:r>
            <a:r>
              <a:rPr lang="de-DE" dirty="0" smtClean="0">
                <a:hlinkClick r:id="rId6"/>
              </a:rPr>
              <a:t>http://www.parta-transformer.ru/o/img.php?url=http://cs543100.vk.me/v543100684/1955e/D7BEYEkUxII.jpg</a:t>
            </a:r>
            <a:r>
              <a:rPr lang="de-DE" dirty="0" smtClean="0"/>
              <a:t> </a:t>
            </a:r>
            <a:r>
              <a:rPr lang="de-DE" dirty="0" smtClean="0">
                <a:hlinkClick r:id="rId7"/>
              </a:rPr>
              <a:t>http://myfitomir.ru/wp-content/uploads/2016/01/U3Gguoan01c1.jpg</a:t>
            </a:r>
            <a:r>
              <a:rPr lang="de-DE" dirty="0" smtClean="0"/>
              <a:t> </a:t>
            </a:r>
            <a:r>
              <a:rPr lang="de-DE" dirty="0" smtClean="0">
                <a:hlinkClick r:id="rId8"/>
              </a:rPr>
              <a:t>http://www.stihi.ru/pics/2015/01/26/8640.jpg</a:t>
            </a:r>
            <a:r>
              <a:rPr lang="ru-RU" dirty="0" smtClean="0"/>
              <a:t> </a:t>
            </a:r>
            <a:r>
              <a:rPr lang="de-DE" dirty="0" smtClean="0"/>
              <a:t> </a:t>
            </a:r>
            <a:r>
              <a:rPr lang="de-DE" dirty="0" smtClean="0">
                <a:hlinkClick r:id="rId9"/>
              </a:rPr>
              <a:t>http://smoldacha.ru/images/upl/astilba.jpg</a:t>
            </a:r>
            <a:r>
              <a:rPr lang="de-DE" dirty="0" smtClean="0"/>
              <a:t> </a:t>
            </a:r>
            <a:r>
              <a:rPr lang="de-DE" dirty="0" smtClean="0">
                <a:hlinkClick r:id="rId10"/>
              </a:rPr>
              <a:t>https://40.media.tumblr.com/df8bdd08965e3961a081a2479b5bce2a/tumblr_nb7rv3xSZi1rsjhqxo1_500.jpg</a:t>
            </a:r>
            <a:r>
              <a:rPr lang="ru-RU" dirty="0" smtClean="0"/>
              <a:t>        </a:t>
            </a:r>
            <a:r>
              <a:rPr lang="de-DE" dirty="0" smtClean="0"/>
              <a:t> </a:t>
            </a:r>
            <a:r>
              <a:rPr lang="de-DE" dirty="0" smtClean="0">
                <a:hlinkClick r:id="rId11"/>
              </a:rPr>
              <a:t>http://www.i-sonnik.ru/wp-content/uploads/2016/06/lilii-1.jpg</a:t>
            </a:r>
            <a:r>
              <a:rPr lang="de-DE" dirty="0" smtClean="0"/>
              <a:t> </a:t>
            </a:r>
            <a:r>
              <a:rPr lang="de-DE" dirty="0" smtClean="0">
                <a:hlinkClick r:id="rId12"/>
              </a:rPr>
              <a:t>http://images.amazon.com/images/P/B0002MH3WO.01.LZZZZZZZ.jpg</a:t>
            </a:r>
            <a:r>
              <a:rPr lang="de-DE" dirty="0" smtClean="0"/>
              <a:t> </a:t>
            </a:r>
            <a:r>
              <a:rPr lang="de-DE" dirty="0" smtClean="0">
                <a:hlinkClick r:id="rId13"/>
              </a:rPr>
              <a:t>http://wdesk.ru/_ph/219/861281299.jpg</a:t>
            </a:r>
            <a:r>
              <a:rPr lang="ru-RU" dirty="0" smtClean="0"/>
              <a:t>  </a:t>
            </a:r>
            <a:r>
              <a:rPr lang="de-DE" dirty="0" smtClean="0"/>
              <a:t> </a:t>
            </a:r>
            <a:r>
              <a:rPr lang="de-DE" dirty="0" smtClean="0">
                <a:hlinkClick r:id="rId14"/>
              </a:rPr>
              <a:t>http://escortssolas.com/data/569b2f75742af.jpg</a:t>
            </a:r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4777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899592" y="1268760"/>
            <a:ext cx="7272337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endParaRPr lang="ru-RU" sz="1200" dirty="0"/>
          </a:p>
        </p:txBody>
      </p:sp>
    </p:spTree>
    <p:extLst>
      <p:ext uri="{BB962C8B-B14F-4D97-AF65-F5344CB8AC3E}">
        <p14:creationId xmlns:p14="http://schemas.microsoft.com/office/powerpoint/2010/main" val="3874689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87624" y="620688"/>
            <a:ext cx="7056784" cy="5688631"/>
          </a:xfrm>
        </p:spPr>
        <p:txBody>
          <a:bodyPr/>
          <a:lstStyle/>
          <a:p>
            <a:pPr>
              <a:buNone/>
            </a:pPr>
            <a:r>
              <a:rPr lang="ru-RU" sz="2800" dirty="0" smtClean="0"/>
              <a:t>          </a:t>
            </a:r>
            <a:r>
              <a:rPr lang="ru-RU" sz="2400" dirty="0" smtClean="0"/>
              <a:t>Спросил как-то комар муху:</a:t>
            </a:r>
            <a:br>
              <a:rPr lang="ru-RU" sz="2400" dirty="0" smtClean="0"/>
            </a:br>
            <a:r>
              <a:rPr lang="ru-RU" sz="2400" dirty="0" smtClean="0"/>
              <a:t>- Есть ли здесь в окрестности цветы?</a:t>
            </a:r>
            <a:br>
              <a:rPr lang="ru-RU" sz="2400" dirty="0" smtClean="0"/>
            </a:br>
            <a:endParaRPr lang="ru-RU" sz="2400" dirty="0" smtClean="0"/>
          </a:p>
          <a:p>
            <a:pPr>
              <a:buNone/>
            </a:pP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8194" name="Picture 2" descr="http://demiart.ru/forum/uploads/post-17225-1171102707.jpg"/>
          <p:cNvPicPr>
            <a:picLocks noChangeAspect="1" noChangeArrowheads="1"/>
          </p:cNvPicPr>
          <p:nvPr/>
        </p:nvPicPr>
        <p:blipFill>
          <a:blip r:embed="rId3" cstate="print"/>
          <a:srcRect r="19536"/>
          <a:stretch>
            <a:fillRect/>
          </a:stretch>
        </p:blipFill>
        <p:spPr bwMode="auto">
          <a:xfrm>
            <a:off x="683568" y="1556792"/>
            <a:ext cx="3816424" cy="3960440"/>
          </a:xfrm>
          <a:prstGeom prst="rect">
            <a:avLst/>
          </a:prstGeom>
          <a:noFill/>
        </p:spPr>
      </p:pic>
      <p:pic>
        <p:nvPicPr>
          <p:cNvPr id="8196" name="Picture 4" descr="http://www.hohmodrom.ru/upload/4838/projimg/145790/files/article199972.jpg"/>
          <p:cNvPicPr>
            <a:picLocks noChangeAspect="1" noChangeArrowheads="1"/>
          </p:cNvPicPr>
          <p:nvPr/>
        </p:nvPicPr>
        <p:blipFill>
          <a:blip r:embed="rId4" cstate="print"/>
          <a:srcRect l="17379"/>
          <a:stretch>
            <a:fillRect/>
          </a:stretch>
        </p:blipFill>
        <p:spPr bwMode="auto">
          <a:xfrm>
            <a:off x="4283968" y="2492896"/>
            <a:ext cx="4107954" cy="37338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352213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2"/>
          <p:cNvSpPr>
            <a:spLocks noGrp="1"/>
          </p:cNvSpPr>
          <p:nvPr>
            <p:ph idx="4294967295"/>
          </p:nvPr>
        </p:nvSpPr>
        <p:spPr>
          <a:xfrm>
            <a:off x="611560" y="548680"/>
            <a:ext cx="7848872" cy="5760045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/>
              <a:t>    - Насчет цветов ничего не знаю, – ответила ему муха.</a:t>
            </a:r>
            <a:br>
              <a:rPr lang="ru-RU" sz="2400" dirty="0" smtClean="0"/>
            </a:br>
            <a:r>
              <a:rPr lang="ru-RU" sz="2400" dirty="0" smtClean="0"/>
              <a:t>- А вот консервных банок, навоза, нечистот в канавах полным-полно.</a:t>
            </a:r>
            <a:br>
              <a:rPr lang="ru-RU" sz="2400" dirty="0" smtClean="0"/>
            </a:br>
            <a:r>
              <a:rPr lang="ru-RU" sz="2400" dirty="0" smtClean="0"/>
              <a:t>И муха начала перечислять комару все окрестные помойки, на которых ему непременно нужно побывать.</a:t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/>
          </a:p>
        </p:txBody>
      </p:sp>
      <p:pic>
        <p:nvPicPr>
          <p:cNvPr id="7170" name="Picture 2" descr="http://myfitomir.ru/wp-content/uploads/2016/01/U3Gguoan01c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672" y="2564904"/>
            <a:ext cx="5688632" cy="364388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711733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27584" y="620688"/>
            <a:ext cx="7704856" cy="5505475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/>
              <a:t>   Полетел комар в указанном направлении и встретил по пути пчелу.</a:t>
            </a:r>
          </a:p>
          <a:p>
            <a:pPr>
              <a:buNone/>
            </a:pPr>
            <a:r>
              <a:rPr lang="ru-RU" sz="2400" dirty="0" smtClean="0"/>
              <a:t>  - Не видела ли ты в окрестностях какие-нибудь помойки? – спросил он у нее.</a:t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/>
          </a:p>
        </p:txBody>
      </p:sp>
      <p:pic>
        <p:nvPicPr>
          <p:cNvPr id="4098" name="Picture 2" descr="http://www.stihi.ru/pics/2015/01/26/864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5696" y="2348880"/>
            <a:ext cx="5472608" cy="37444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11560" y="476672"/>
            <a:ext cx="8064896" cy="5649491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</a:t>
            </a:r>
            <a:r>
              <a:rPr lang="ru-RU" sz="2400" dirty="0" smtClean="0"/>
              <a:t>- Помойки? Нечистоты? Нет, нигде не видела, – удивилась пчела. – Зато здесь повсюду так много благоуханных цветов.</a:t>
            </a:r>
            <a:br>
              <a:rPr lang="ru-RU" sz="2400" dirty="0" smtClean="0"/>
            </a:br>
            <a:endParaRPr lang="ru-RU" sz="2400" dirty="0"/>
          </a:p>
        </p:txBody>
      </p:sp>
      <p:pic>
        <p:nvPicPr>
          <p:cNvPr id="3074" name="Picture 2" descr="http://smoldacha.ru/images/upl/astilb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8024" y="1412776"/>
            <a:ext cx="3593976" cy="4536504"/>
          </a:xfrm>
          <a:prstGeom prst="rect">
            <a:avLst/>
          </a:prstGeom>
          <a:noFill/>
        </p:spPr>
      </p:pic>
      <p:pic>
        <p:nvPicPr>
          <p:cNvPr id="3076" name="Picture 4" descr="https://40.media.tumblr.com/df8bdd08965e3961a081a2479b5bce2a/tumblr_nb7rv3xSZi1rsjhqxo1_50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7584" y="2060848"/>
            <a:ext cx="3960440" cy="41764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92696"/>
            <a:ext cx="8229600" cy="5433467"/>
          </a:xfrm>
        </p:spPr>
        <p:txBody>
          <a:bodyPr/>
          <a:lstStyle/>
          <a:p>
            <a:pPr>
              <a:buNone/>
            </a:pPr>
            <a:r>
              <a:rPr lang="ru-RU" sz="2400" dirty="0" smtClean="0"/>
              <a:t>     И пчела подробно рассказала, на какой поляне растут лилии, а где совсем недавно распустились гиацинты.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2049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1916832"/>
            <a:ext cx="4176464" cy="36724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 descr="http://images.amazon.com/images/P/B0002MH3WO.01.LZZZZZZZ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6056" y="1556792"/>
            <a:ext cx="3312368" cy="45365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/>
              <a:t>Помни, есть </a:t>
            </a:r>
            <a:endParaRPr lang="ru-RU" sz="3600" b="1" dirty="0"/>
          </a:p>
        </p:txBody>
      </p:sp>
      <p:pic>
        <p:nvPicPr>
          <p:cNvPr id="2253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b="18227"/>
          <a:stretch>
            <a:fillRect/>
          </a:stretch>
        </p:blipFill>
        <p:spPr bwMode="auto">
          <a:xfrm>
            <a:off x="1270452" y="1600200"/>
            <a:ext cx="6603096" cy="3701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27584" y="476672"/>
            <a:ext cx="7560840" cy="5649491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</a:t>
            </a:r>
            <a:r>
              <a:rPr lang="ru-RU" sz="3600" b="1" dirty="0" smtClean="0"/>
              <a:t>Вот почему так важно правильно выбирать себе друзей!</a:t>
            </a:r>
            <a:br>
              <a:rPr lang="ru-RU" sz="3600" b="1" dirty="0" smtClean="0"/>
            </a:br>
            <a:endParaRPr lang="ru-RU" sz="3600" b="1" dirty="0"/>
          </a:p>
        </p:txBody>
      </p:sp>
      <p:pic>
        <p:nvPicPr>
          <p:cNvPr id="1026" name="Picture 2" descr="https://rifmnet.ru/uploads/posts/2014-05/1400955149_muha-i-pchela-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1628800"/>
            <a:ext cx="7488832" cy="46085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http://wdesk.ru/_ph/219/861281299.jpg"/>
          <p:cNvPicPr>
            <a:picLocks noChangeAspect="1" noChangeArrowheads="1"/>
          </p:cNvPicPr>
          <p:nvPr/>
        </p:nvPicPr>
        <p:blipFill>
          <a:blip r:embed="rId2" cstate="print"/>
          <a:srcRect t="8217" r="8000"/>
          <a:stretch>
            <a:fillRect/>
          </a:stretch>
        </p:blipFill>
        <p:spPr bwMode="auto">
          <a:xfrm>
            <a:off x="1763688" y="692696"/>
            <a:ext cx="6624736" cy="54726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8E0000"/>
      </a:hlink>
      <a:folHlink>
        <a:srgbClr val="FF9B9B"/>
      </a:folHlink>
    </a:clrScheme>
    <a:fontScheme name="Другая 1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349</TotalTime>
  <Words>108</Words>
  <Application>Microsoft Office PowerPoint</Application>
  <PresentationFormat>Экран (4:3)</PresentationFormat>
  <Paragraphs>29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Помни, есть </vt:lpstr>
      <vt:lpstr>Презентация PowerPoint</vt:lpstr>
      <vt:lpstr>Презентация PowerPoint</vt:lpstr>
      <vt:lpstr>Интернет - ресурсы</vt:lpstr>
      <vt:lpstr>Презентация PowerPoint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Home</dc:creator>
  <cp:lastModifiedBy>Наталья</cp:lastModifiedBy>
  <cp:revision>31</cp:revision>
  <dcterms:created xsi:type="dcterms:W3CDTF">2015-02-22T20:56:18Z</dcterms:created>
  <dcterms:modified xsi:type="dcterms:W3CDTF">2018-11-26T15:16:45Z</dcterms:modified>
</cp:coreProperties>
</file>