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8" r:id="rId5"/>
    <p:sldId id="260" r:id="rId6"/>
    <p:sldId id="261" r:id="rId7"/>
    <p:sldId id="263" r:id="rId8"/>
    <p:sldId id="265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-55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28CC8-792D-4578-A5BC-A310C187EE6E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F4A97-CD19-40B2-A8E2-B78BF3F7A6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77297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28CC8-792D-4578-A5BC-A310C187EE6E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F4A97-CD19-40B2-A8E2-B78BF3F7A6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5295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28CC8-792D-4578-A5BC-A310C187EE6E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F4A97-CD19-40B2-A8E2-B78BF3F7A6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15059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28CC8-792D-4578-A5BC-A310C187EE6E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F4A97-CD19-40B2-A8E2-B78BF3F7A6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80732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28CC8-792D-4578-A5BC-A310C187EE6E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F4A97-CD19-40B2-A8E2-B78BF3F7A6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21707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28CC8-792D-4578-A5BC-A310C187EE6E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F4A97-CD19-40B2-A8E2-B78BF3F7A6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7934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28CC8-792D-4578-A5BC-A310C187EE6E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F4A97-CD19-40B2-A8E2-B78BF3F7A6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5853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28CC8-792D-4578-A5BC-A310C187EE6E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F4A97-CD19-40B2-A8E2-B78BF3F7A6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3037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28CC8-792D-4578-A5BC-A310C187EE6E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F4A97-CD19-40B2-A8E2-B78BF3F7A6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10313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28CC8-792D-4578-A5BC-A310C187EE6E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F4A97-CD19-40B2-A8E2-B78BF3F7A6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60649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28CC8-792D-4578-A5BC-A310C187EE6E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F4A97-CD19-40B2-A8E2-B78BF3F7A6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91652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528CC8-792D-4578-A5BC-A310C187EE6E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6F4A97-CD19-40B2-A8E2-B78BF3F7A6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15662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3390026" y="1579417"/>
            <a:ext cx="5745661" cy="3267121"/>
          </a:xfrm>
          <a:prstGeom prst="rect">
            <a:avLst/>
          </a:prstGeom>
          <a:ln w="38100" cap="rnd">
            <a:solidFill>
              <a:srgbClr val="0070C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0" y="736270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ПРОЕКТ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«ПОЧЕМУ ГЛАЗА ЗИМОЙ НЕ МЕРЗНУТ»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0" y="4924826"/>
            <a:ext cx="566650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проекта:   Юлдашева Екатерина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подготовительная     группа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          Э.Ф.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Сагадиева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воспитатель</a:t>
            </a:r>
          </a:p>
          <a:p>
            <a:r>
              <a:rPr lang="ru-RU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2459281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1813559" y="1371601"/>
            <a:ext cx="8314113" cy="5112326"/>
          </a:xfrm>
          <a:prstGeom prst="rect">
            <a:avLst/>
          </a:prstGeom>
          <a:ln w="38100" cap="rnd">
            <a:solidFill>
              <a:srgbClr val="0070C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2238234" y="641445"/>
            <a:ext cx="71496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Зима – прекрасное время года.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9368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6863" y="296863"/>
            <a:ext cx="76200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4463" y="144463"/>
            <a:ext cx="76200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85897" cy="7136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06548" y="887104"/>
            <a:ext cx="109728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Гипотеза: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глаза не мерзнут, значит, у них есть защита от холода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защитные свойства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глаз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исследования: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глаз человека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проекта: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исследовательский, краткосрочный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Научиться получать информацию из различных источников: интернет,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энциклопедии.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algn="just">
              <a:buAutoNum type="arabicPeriod" startAt="2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Провести опыты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соленой и пресной водой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Познакомиться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защитными  свойствами организма, не позволяющими глазам замерзнуть.</a:t>
            </a:r>
          </a:p>
          <a:p>
            <a:pPr marL="514350" indent="-514350" algn="just">
              <a:buAutoNum type="arabicPeriod" startAt="2"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7925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8154" y="0"/>
            <a:ext cx="1224015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2671948" y="304800"/>
            <a:ext cx="6745184" cy="3815937"/>
          </a:xfrm>
          <a:prstGeom prst="rect">
            <a:avLst/>
          </a:prstGeom>
          <a:ln w="38100" cap="rnd">
            <a:solidFill>
              <a:srgbClr val="0070C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1171698" y="4120737"/>
            <a:ext cx="957546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Глаз находится глубоко в черепе, а снаружи его прикрывает веко.</a:t>
            </a:r>
          </a:p>
          <a:p>
            <a:pPr algn="ctr">
              <a:lnSpc>
                <a:spcPct val="150000"/>
              </a:lnSpc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глаза защищают глазница и веки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495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8154" y="0"/>
            <a:ext cx="1224015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380010" y="1417850"/>
            <a:ext cx="5308270" cy="5058888"/>
          </a:xfrm>
          <a:prstGeom prst="rect">
            <a:avLst/>
          </a:prstGeom>
          <a:ln w="38100" cap="rnd">
            <a:solidFill>
              <a:srgbClr val="0070C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617517" y="586853"/>
            <a:ext cx="114003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Кровеносные сосуды-защитники глаз                                 Слеза человека 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C:\Users\Заведующий\Desktop\фото эля\IMG-20180205-WA0011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792" y="1417850"/>
            <a:ext cx="5723907" cy="5058888"/>
          </a:xfrm>
          <a:prstGeom prst="rect">
            <a:avLst/>
          </a:prstGeom>
          <a:ln w="38100" cap="rnd">
            <a:solidFill>
              <a:srgbClr val="0070C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063787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8154" y="0"/>
            <a:ext cx="1224015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 descr="E:\фото эля\IMG-20180205-WA0003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91003" y="2426823"/>
            <a:ext cx="4911952" cy="3839249"/>
          </a:xfrm>
          <a:prstGeom prst="rect">
            <a:avLst/>
          </a:prstGeom>
          <a:ln w="38100" cap="rnd">
            <a:solidFill>
              <a:srgbClr val="0070C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95003" y="629391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 С СОЛЕНОЙ И ПРЕСНОЙ ВОДОЙ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3138" y="1152611"/>
            <a:ext cx="110674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два стакана налила  одинаковое количество воды.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один стакан насыпали соли и перемешали, стакан с солью отметили красным фломастером.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905058" y="2048256"/>
            <a:ext cx="3793470" cy="4596384"/>
          </a:xfrm>
          <a:prstGeom prst="rect">
            <a:avLst/>
          </a:prstGeom>
          <a:ln w="38100" cap="rnd">
            <a:solidFill>
              <a:srgbClr val="0070C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811303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8154" y="0"/>
            <a:ext cx="1224015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88821" y="1083457"/>
            <a:ext cx="7220197" cy="5483598"/>
          </a:xfrm>
          <a:prstGeom prst="rect">
            <a:avLst/>
          </a:prstGeom>
          <a:ln w="38100" cap="rnd">
            <a:solidFill>
              <a:srgbClr val="0070C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TextBox 1"/>
          <p:cNvSpPr txBox="1"/>
          <p:nvPr/>
        </p:nvSpPr>
        <p:spPr>
          <a:xfrm>
            <a:off x="0" y="621792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 Поставила оба стакана в морозильную камеру.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0579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8154" y="0"/>
            <a:ext cx="1224015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27405" y="1830006"/>
            <a:ext cx="5633190" cy="3168669"/>
          </a:xfrm>
          <a:prstGeom prst="rect">
            <a:avLst/>
          </a:prstGeom>
          <a:ln w="38100" cap="rnd">
            <a:solidFill>
              <a:srgbClr val="0070C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0686" y="1830006"/>
            <a:ext cx="5685313" cy="3197988"/>
          </a:xfrm>
          <a:prstGeom prst="rect">
            <a:avLst/>
          </a:prstGeom>
          <a:ln w="38100" cap="rnd">
            <a:solidFill>
              <a:srgbClr val="0070C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0" y="866899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AutoNum type="arabicPeriod" startAt="4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некоторое время достали стаканы с водой из морозильной камеры.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Пресная вода замерзла, а соленая осталась в жидком состоянии.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8784" y="2759586"/>
            <a:ext cx="935775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 подтвердилась, наши глаза не мерзнут, потому что у них есть защитная слеза, кровеносные сосуды и веки. </a:t>
            </a:r>
          </a:p>
        </p:txBody>
      </p:sp>
    </p:spTree>
    <p:extLst>
      <p:ext uri="{BB962C8B-B14F-4D97-AF65-F5344CB8AC3E}">
        <p14:creationId xmlns:p14="http://schemas.microsoft.com/office/powerpoint/2010/main" xmlns="" val="4147445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8154" y="0"/>
            <a:ext cx="12240154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36915" y="154379"/>
            <a:ext cx="8967850" cy="645423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92506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Зеленый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376</TotalTime>
  <Words>214</Words>
  <Application>Microsoft Office PowerPoint</Application>
  <PresentationFormat>Произвольный</PresentationFormat>
  <Paragraphs>38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Заведующий</dc:creator>
  <cp:lastModifiedBy>Пользователь</cp:lastModifiedBy>
  <cp:revision>27</cp:revision>
  <dcterms:created xsi:type="dcterms:W3CDTF">2018-02-26T05:25:12Z</dcterms:created>
  <dcterms:modified xsi:type="dcterms:W3CDTF">2022-12-18T17:36:21Z</dcterms:modified>
</cp:coreProperties>
</file>