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E2E07-C858-4810-9917-7310FF45FE1A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ED180-CF7D-4D5A-A877-15100D2B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E2E07-C858-4810-9917-7310FF45FE1A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ED180-CF7D-4D5A-A877-15100D2B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E2E07-C858-4810-9917-7310FF45FE1A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ED180-CF7D-4D5A-A877-15100D2B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E2E07-C858-4810-9917-7310FF45FE1A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ED180-CF7D-4D5A-A877-15100D2B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E2E07-C858-4810-9917-7310FF45FE1A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ED180-CF7D-4D5A-A877-15100D2B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E2E07-C858-4810-9917-7310FF45FE1A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ED180-CF7D-4D5A-A877-15100D2B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E2E07-C858-4810-9917-7310FF45FE1A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ED180-CF7D-4D5A-A877-15100D2B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E2E07-C858-4810-9917-7310FF45FE1A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ED180-CF7D-4D5A-A877-15100D2B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E2E07-C858-4810-9917-7310FF45FE1A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ED180-CF7D-4D5A-A877-15100D2B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E2E07-C858-4810-9917-7310FF45FE1A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ED180-CF7D-4D5A-A877-15100D2B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E2E07-C858-4810-9917-7310FF45FE1A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6ED180-CF7D-4D5A-A877-15100D2B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E2E07-C858-4810-9917-7310FF45FE1A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ED180-CF7D-4D5A-A877-15100D2B3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1720" y="1772816"/>
            <a:ext cx="570233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27 января день снятия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 блокады Ленинграда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infotolium.com/uploads/posts/2015-04/1429529385_russia-city-70-years-later-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33718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187011.selcdn.ru/thumbnails/photos/2020/04/22/tptnusqmxtr1go1d_10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2" y="0"/>
            <a:ext cx="534238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cdn.fishki.net/upload/post/2019/01/20/2844710/5-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pbs.twimg.com/media/EOjlh3BWsAEHiK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3536" y="0"/>
            <a:ext cx="9177536" cy="6874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404664"/>
            <a:ext cx="82089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Пока жива память о событиях прошлого, живы и мы!</a:t>
            </a:r>
            <a:endParaRPr lang="ru-RU" sz="4000" b="1" dirty="0"/>
          </a:p>
        </p:txBody>
      </p:sp>
      <p:pic>
        <p:nvPicPr>
          <p:cNvPr id="27650" name="Picture 2" descr="https://rbsmi.ru/upload/iblock/2d6/2d6616b4e72ff32a50a5996b4654faa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1844824"/>
            <a:ext cx="6189867" cy="4606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dn4.img.sputniknews.com/images/105489/37/105489376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tatic.mk.ru/upload/entities/2020/01/22/08/articles/facebookPicture/88/07/0b/8a/91351a091a684a540e72659f482c978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60648"/>
            <a:ext cx="9144000" cy="6216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sad13-vesna.ru/wp-content/uploads/2020/02/blokadnyj-kusochek-hleb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s://redeveloper.ru/upload/resize_cache/iblock/dc2/1200_1000_1/Xafc_6tL_5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avatars.mds.yandex.net/get-zen_doc/1107063/pub_5b8fcae4c4fbeb00ad871f23_5b8fcb4010e4af00ae44e6a9/scale_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65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gatouleas.files.wordpress.com/2010/09/0002x1dc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cdn.fishki.net/upload/post/2019/01/20/2844710/4-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5974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s://img-fotki.yandex.ru/get/9752/225044291.34/0_d0aa8_b16bd6e4_XXX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18</Words>
  <Application>Microsoft Office PowerPoint</Application>
  <PresentationFormat>Экран (4:3)</PresentationFormat>
  <Paragraphs>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4</cp:revision>
  <dcterms:created xsi:type="dcterms:W3CDTF">2021-01-25T17:17:17Z</dcterms:created>
  <dcterms:modified xsi:type="dcterms:W3CDTF">2022-12-18T08:18:51Z</dcterms:modified>
</cp:coreProperties>
</file>