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57"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B106E36-FD25-4E2D-B0AA-010F637433A0}" type="datetimeFigureOut">
              <a:rPr lang="ru-RU" smtClean="0"/>
              <a:pPr/>
              <a:t>30.01.2017</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30.01.2017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30.01.2017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30.01.2017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30.01.2017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30.01.2017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30.01.2017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B106E36-FD25-4E2D-B0AA-010F637433A0}" type="datetimeFigureOut">
              <a:rPr lang="ru-RU" smtClean="0"/>
              <a:pPr/>
              <a:t>30.01.2017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30.01.2017</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5B106E36-FD25-4E2D-B0AA-010F637433A0}" type="datetimeFigureOut">
              <a:rPr lang="ru-RU" smtClean="0"/>
              <a:pPr/>
              <a:t>30.01.2017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5B106E36-FD25-4E2D-B0AA-010F637433A0}" type="datetimeFigureOut">
              <a:rPr lang="ru-RU" smtClean="0"/>
              <a:pPr/>
              <a:t>30.01.2017</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725C68B6-61C2-468F-89AB-4B9F7531AA68}"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106E36-FD25-4E2D-B0AA-010F637433A0}" type="datetimeFigureOut">
              <a:rPr lang="ru-RU" smtClean="0"/>
              <a:pPr/>
              <a:t>30.01.2017</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sp>
        <p:nvSpPr>
          <p:cNvPr id="6" name="Прямоугольник 5"/>
          <p:cNvSpPr/>
          <p:nvPr/>
        </p:nvSpPr>
        <p:spPr>
          <a:xfrm>
            <a:off x="3048986" y="2967335"/>
            <a:ext cx="3046027" cy="923330"/>
          </a:xfrm>
          <a:prstGeom prst="rect">
            <a:avLst/>
          </a:prstGeom>
          <a:noFill/>
        </p:spPr>
        <p:txBody>
          <a:bodyPr wrap="non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Scotland</a:t>
            </a:r>
            <a:endParaRPr lang="ru-RU"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7" name="Рисунок 6" descr="scotland_elin_01.jpg"/>
          <p:cNvPicPr>
            <a:picLocks noChangeAspect="1"/>
          </p:cNvPicPr>
          <p:nvPr/>
        </p:nvPicPr>
        <p:blipFill>
          <a:blip r:embed="rId2" cstate="print"/>
          <a:stretch>
            <a:fillRect/>
          </a:stretch>
        </p:blipFill>
        <p:spPr>
          <a:xfrm>
            <a:off x="0" y="0"/>
            <a:ext cx="9144000" cy="6858000"/>
          </a:xfrm>
          <a:prstGeom prst="rect">
            <a:avLst/>
          </a:prstGeom>
        </p:spPr>
      </p:pic>
      <p:sp>
        <p:nvSpPr>
          <p:cNvPr id="8" name="Прямоугольник 7"/>
          <p:cNvSpPr/>
          <p:nvPr/>
        </p:nvSpPr>
        <p:spPr>
          <a:xfrm>
            <a:off x="2267744" y="0"/>
            <a:ext cx="3981958" cy="923330"/>
          </a:xfrm>
          <a:prstGeom prst="rect">
            <a:avLst/>
          </a:prstGeom>
          <a:noFill/>
        </p:spPr>
        <p:txBody>
          <a:bodyPr wrap="squar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Scotland</a:t>
            </a:r>
            <a:endParaRPr lang="ru-RU"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269604_thank-you-for-your-attention-animaciya.jpg"/>
          <p:cNvPicPr>
            <a:picLocks noGrp="1" noChangeAspect="1"/>
          </p:cNvPicPr>
          <p:nvPr>
            <p:ph idx="1"/>
          </p:nvPr>
        </p:nvPicPr>
        <p:blipFill>
          <a:blip r:embed="rId2" cstate="print"/>
          <a:stretch>
            <a:fillRect/>
          </a:stretch>
        </p:blipFill>
        <p:spPr>
          <a:xfrm>
            <a:off x="0" y="0"/>
            <a:ext cx="9144000" cy="6858000"/>
          </a:xfrm>
        </p:spPr>
      </p:pic>
      <p:sp>
        <p:nvSpPr>
          <p:cNvPr id="2" name="Заголовок 1"/>
          <p:cNvSpPr>
            <a:spLocks noGrp="1"/>
          </p:cNvSpPr>
          <p:nvPr>
            <p:ph type="title"/>
          </p:nvPr>
        </p:nvSpPr>
        <p:spPr/>
        <p:txBody>
          <a:bodyPr/>
          <a:lstStyle/>
          <a:p>
            <a:endParaRPr lang="ru-RU"/>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332656"/>
            <a:ext cx="3347864" cy="6264696"/>
          </a:xfrm>
        </p:spPr>
        <p:txBody>
          <a:bodyPr/>
          <a:lstStyle/>
          <a:p>
            <a:r>
              <a:rPr lang="en-US" dirty="0" smtClean="0"/>
              <a:t>The flag is a white </a:t>
            </a:r>
            <a:r>
              <a:rPr lang="en-US" dirty="0" err="1" smtClean="0"/>
              <a:t>Saltire</a:t>
            </a:r>
            <a:r>
              <a:rPr lang="en-US" dirty="0" smtClean="0"/>
              <a:t> on a blue field almost like the old Russian flag, which is now worn by all ships of the Russian Navy, only with a reverse color scheme.</a:t>
            </a:r>
            <a:endParaRPr lang="ru-RU" dirty="0"/>
          </a:p>
        </p:txBody>
      </p:sp>
      <p:sp>
        <p:nvSpPr>
          <p:cNvPr id="2" name="Заголовок 1"/>
          <p:cNvSpPr>
            <a:spLocks noGrp="1"/>
          </p:cNvSpPr>
          <p:nvPr>
            <p:ph type="title"/>
          </p:nvPr>
        </p:nvSpPr>
        <p:spPr/>
        <p:txBody>
          <a:bodyPr/>
          <a:lstStyle/>
          <a:p>
            <a:endParaRPr lang="ru-RU"/>
          </a:p>
        </p:txBody>
      </p:sp>
      <p:pic>
        <p:nvPicPr>
          <p:cNvPr id="4" name="Рисунок 3" descr="scottish-flag-600x409.jpg"/>
          <p:cNvPicPr>
            <a:picLocks noChangeAspect="1"/>
          </p:cNvPicPr>
          <p:nvPr/>
        </p:nvPicPr>
        <p:blipFill>
          <a:blip r:embed="rId2" cstate="print"/>
          <a:stretch>
            <a:fillRect/>
          </a:stretch>
        </p:blipFill>
        <p:spPr>
          <a:xfrm>
            <a:off x="3203848" y="0"/>
            <a:ext cx="5940152" cy="6858000"/>
          </a:xfrm>
          <a:prstGeom prst="rect">
            <a:avLst/>
          </a:prstGeom>
        </p:spPr>
      </p:pic>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7"/>
          <p:cNvSpPr>
            <a:spLocks noGrp="1"/>
          </p:cNvSpPr>
          <p:nvPr>
            <p:ph idx="1"/>
          </p:nvPr>
        </p:nvSpPr>
        <p:spPr>
          <a:xfrm>
            <a:off x="0" y="0"/>
            <a:ext cx="3707904" cy="6007291"/>
          </a:xfrm>
        </p:spPr>
        <p:txBody>
          <a:bodyPr>
            <a:normAutofit fontScale="92500"/>
          </a:bodyPr>
          <a:lstStyle/>
          <a:p>
            <a:r>
              <a:rPr lang="en-US" dirty="0" smtClean="0"/>
              <a:t>The coat of arms of Scotland, shown, red heraldic lion in the attack, he has blue claws and a blue tongue, a lion is on a gold field. He attended all the coats of arms of Scottish kings until after the act of Union became part of the coat of arms of the United Kingdom.</a:t>
            </a:r>
            <a:endParaRPr lang="ru-RU" dirty="0"/>
          </a:p>
        </p:txBody>
      </p:sp>
      <p:sp>
        <p:nvSpPr>
          <p:cNvPr id="2" name="Заголовок 1"/>
          <p:cNvSpPr>
            <a:spLocks noGrp="1"/>
          </p:cNvSpPr>
          <p:nvPr>
            <p:ph type="title"/>
          </p:nvPr>
        </p:nvSpPr>
        <p:spPr>
          <a:xfrm>
            <a:off x="457200" y="1340768"/>
            <a:ext cx="8229600" cy="360040"/>
          </a:xfrm>
        </p:spPr>
        <p:txBody>
          <a:bodyPr>
            <a:normAutofit fontScale="90000"/>
          </a:bodyPr>
          <a:lstStyle/>
          <a:p>
            <a:endParaRPr lang="ru-RU" dirty="0"/>
          </a:p>
        </p:txBody>
      </p:sp>
      <p:pic>
        <p:nvPicPr>
          <p:cNvPr id="9" name="Рисунок 8" descr="1240px-Royal_Coat_of_Arms_of_the_Kingdom_of_Scotland.svg.png"/>
          <p:cNvPicPr>
            <a:picLocks noChangeAspect="1"/>
          </p:cNvPicPr>
          <p:nvPr/>
        </p:nvPicPr>
        <p:blipFill>
          <a:blip r:embed="rId2" cstate="print"/>
          <a:stretch>
            <a:fillRect/>
          </a:stretch>
        </p:blipFill>
        <p:spPr>
          <a:xfrm>
            <a:off x="3419872" y="0"/>
            <a:ext cx="5724128" cy="6858000"/>
          </a:xfrm>
          <a:prstGeom prst="rect">
            <a:avLst/>
          </a:prstGeom>
        </p:spPr>
      </p:pic>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3923928" cy="6165303"/>
          </a:xfrm>
        </p:spPr>
        <p:txBody>
          <a:bodyPr>
            <a:normAutofit/>
          </a:bodyPr>
          <a:lstStyle/>
          <a:p>
            <a:r>
              <a:rPr lang="en-US" dirty="0" smtClean="0"/>
              <a:t>Thistle symbol of </a:t>
            </a:r>
            <a:r>
              <a:rPr lang="en-US" dirty="0" err="1" smtClean="0"/>
              <a:t>Scotland.branches</a:t>
            </a:r>
            <a:r>
              <a:rPr lang="en-US" dirty="0" smtClean="0"/>
              <a:t> of a Thistle is a semi-official national symbol of Scotland and is depicted, in particular, on banknotes.</a:t>
            </a:r>
            <a:endParaRPr lang="ru-RU" dirty="0"/>
          </a:p>
        </p:txBody>
      </p:sp>
      <p:sp>
        <p:nvSpPr>
          <p:cNvPr id="2" name="Заголовок 1"/>
          <p:cNvSpPr>
            <a:spLocks noGrp="1"/>
          </p:cNvSpPr>
          <p:nvPr>
            <p:ph type="title"/>
          </p:nvPr>
        </p:nvSpPr>
        <p:spPr/>
        <p:txBody>
          <a:bodyPr/>
          <a:lstStyle/>
          <a:p>
            <a:endParaRPr lang="ru-RU"/>
          </a:p>
        </p:txBody>
      </p:sp>
      <p:pic>
        <p:nvPicPr>
          <p:cNvPr id="4" name="Рисунок 3" descr="u_d30769ca8ef570aad7fbaa13309b2b65_800.png"/>
          <p:cNvPicPr>
            <a:picLocks noChangeAspect="1"/>
          </p:cNvPicPr>
          <p:nvPr/>
        </p:nvPicPr>
        <p:blipFill>
          <a:blip r:embed="rId2" cstate="print"/>
          <a:stretch>
            <a:fillRect/>
          </a:stretch>
        </p:blipFill>
        <p:spPr>
          <a:xfrm>
            <a:off x="3923928" y="-243408"/>
            <a:ext cx="5220072" cy="7101408"/>
          </a:xfrm>
          <a:prstGeom prst="rect">
            <a:avLst/>
          </a:prstGeom>
        </p:spPr>
      </p:pic>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21.jpg"/>
          <p:cNvPicPr>
            <a:picLocks noGrp="1" noChangeAspect="1"/>
          </p:cNvPicPr>
          <p:nvPr>
            <p:ph idx="1"/>
          </p:nvPr>
        </p:nvPicPr>
        <p:blipFill>
          <a:blip r:embed="rId2" cstate="print"/>
          <a:stretch>
            <a:fillRect/>
          </a:stretch>
        </p:blipFill>
        <p:spPr>
          <a:xfrm>
            <a:off x="0" y="0"/>
            <a:ext cx="9144000" cy="6858000"/>
          </a:xfrm>
        </p:spPr>
      </p:pic>
      <p:sp>
        <p:nvSpPr>
          <p:cNvPr id="2" name="Заголовок 1"/>
          <p:cNvSpPr>
            <a:spLocks noGrp="1"/>
          </p:cNvSpPr>
          <p:nvPr>
            <p:ph type="title"/>
          </p:nvPr>
        </p:nvSpPr>
        <p:spPr/>
        <p:txBody>
          <a:bodyPr/>
          <a:lstStyle/>
          <a:p>
            <a:endParaRPr lang="ru-RU"/>
          </a:p>
        </p:txBody>
      </p:sp>
      <p:sp>
        <p:nvSpPr>
          <p:cNvPr id="7" name="Прямоугольник 6"/>
          <p:cNvSpPr/>
          <p:nvPr/>
        </p:nvSpPr>
        <p:spPr>
          <a:xfrm>
            <a:off x="-217933" y="0"/>
            <a:ext cx="9579867" cy="923330"/>
          </a:xfrm>
          <a:prstGeom prst="rect">
            <a:avLst/>
          </a:prstGeom>
          <a:noFill/>
        </p:spPr>
        <p:txBody>
          <a:bodyPr wrap="square" lIns="91440" tIns="45720" rIns="91440" bIns="45720">
            <a:spAutoFit/>
          </a:bodyPr>
          <a:lstStyle/>
          <a:p>
            <a:pPr algn="ctr"/>
            <a:r>
              <a:rPr lang="en-U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The attractions of Scotland</a:t>
            </a:r>
            <a:endParaRPr lang="ru-RU" sz="5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508104" y="0"/>
            <a:ext cx="3635896" cy="6858000"/>
          </a:xfrm>
        </p:spPr>
        <p:txBody>
          <a:bodyPr>
            <a:normAutofit fontScale="92500" lnSpcReduction="10000"/>
          </a:bodyPr>
          <a:lstStyle/>
          <a:p>
            <a:r>
              <a:rPr lang="en-US" dirty="0" smtClean="0"/>
              <a:t>One of the most famous and, at the same time the most mysterious castles located in Scotland, its capital Edinburgh. Thanks to its long and complicated history, architectural style and location, Edinburgh castle is rightfully the most visited monument of history and architecture in the whole of Scotland.</a:t>
            </a:r>
            <a:endParaRPr lang="ru-RU" dirty="0"/>
          </a:p>
        </p:txBody>
      </p:sp>
      <p:sp>
        <p:nvSpPr>
          <p:cNvPr id="2" name="Заголовок 1"/>
          <p:cNvSpPr>
            <a:spLocks noGrp="1"/>
          </p:cNvSpPr>
          <p:nvPr>
            <p:ph type="title"/>
          </p:nvPr>
        </p:nvSpPr>
        <p:spPr>
          <a:xfrm>
            <a:off x="0" y="0"/>
            <a:ext cx="5508104" cy="1124744"/>
          </a:xfrm>
        </p:spPr>
        <p:txBody>
          <a:bodyPr>
            <a:normAutofit/>
          </a:bodyPr>
          <a:lstStyle/>
          <a:p>
            <a:r>
              <a:rPr lang="en-US" dirty="0" smtClean="0"/>
              <a:t>Edinburgh castle</a:t>
            </a:r>
            <a:endParaRPr lang="ru-RU" dirty="0"/>
          </a:p>
        </p:txBody>
      </p:sp>
      <p:pic>
        <p:nvPicPr>
          <p:cNvPr id="4" name="Рисунок 3" descr="edinburgh_519.jpg"/>
          <p:cNvPicPr>
            <a:picLocks noChangeAspect="1"/>
          </p:cNvPicPr>
          <p:nvPr/>
        </p:nvPicPr>
        <p:blipFill>
          <a:blip r:embed="rId2" cstate="print"/>
          <a:stretch>
            <a:fillRect/>
          </a:stretch>
        </p:blipFill>
        <p:spPr>
          <a:xfrm>
            <a:off x="0" y="980728"/>
            <a:ext cx="5868144" cy="5877272"/>
          </a:xfrm>
          <a:prstGeom prst="rect">
            <a:avLst/>
          </a:prstGeom>
        </p:spPr>
      </p:pic>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Холирудский-дворец.jpg"/>
          <p:cNvPicPr>
            <a:picLocks noGrp="1" noChangeAspect="1"/>
          </p:cNvPicPr>
          <p:nvPr>
            <p:ph idx="1"/>
          </p:nvPr>
        </p:nvPicPr>
        <p:blipFill>
          <a:blip r:embed="rId2" cstate="print"/>
          <a:stretch>
            <a:fillRect/>
          </a:stretch>
        </p:blipFill>
        <p:spPr>
          <a:xfrm>
            <a:off x="0" y="1124744"/>
            <a:ext cx="6084168" cy="5733256"/>
          </a:xfrm>
        </p:spPr>
      </p:pic>
      <p:sp>
        <p:nvSpPr>
          <p:cNvPr id="2" name="Заголовок 1"/>
          <p:cNvSpPr>
            <a:spLocks noGrp="1"/>
          </p:cNvSpPr>
          <p:nvPr>
            <p:ph type="title"/>
          </p:nvPr>
        </p:nvSpPr>
        <p:spPr>
          <a:xfrm>
            <a:off x="0" y="0"/>
            <a:ext cx="9144000" cy="1196752"/>
          </a:xfrm>
        </p:spPr>
        <p:txBody>
          <a:bodyPr>
            <a:normAutofit/>
          </a:bodyPr>
          <a:lstStyle/>
          <a:p>
            <a:r>
              <a:rPr lang="en-US" dirty="0" smtClean="0"/>
              <a:t>The Palace Of </a:t>
            </a:r>
            <a:r>
              <a:rPr lang="en-US" dirty="0" err="1" smtClean="0"/>
              <a:t>Holyroodhouse</a:t>
            </a:r>
            <a:endParaRPr lang="ru-RU" dirty="0"/>
          </a:p>
        </p:txBody>
      </p:sp>
      <p:sp>
        <p:nvSpPr>
          <p:cNvPr id="5" name="Прямоугольник 4"/>
          <p:cNvSpPr/>
          <p:nvPr/>
        </p:nvSpPr>
        <p:spPr>
          <a:xfrm>
            <a:off x="6084168" y="1124744"/>
            <a:ext cx="3059832" cy="3139321"/>
          </a:xfrm>
          <a:prstGeom prst="rect">
            <a:avLst/>
          </a:prstGeom>
        </p:spPr>
        <p:txBody>
          <a:bodyPr wrap="square">
            <a:spAutoFit/>
          </a:bodyPr>
          <a:lstStyle/>
          <a:p>
            <a:r>
              <a:rPr lang="en-US" dirty="0" smtClean="0"/>
              <a:t>Palace of </a:t>
            </a:r>
            <a:r>
              <a:rPr lang="en-US" dirty="0" err="1" smtClean="0"/>
              <a:t>Holyroodhouse</a:t>
            </a:r>
            <a:r>
              <a:rPr lang="en-US" dirty="0" smtClean="0"/>
              <a:t> is the official residence of the British Queen in Scotland, where state ceremonies and official receptions. The Palace is located in the city center on the main street - the Royal mile, at the other end of which is Edinburgh castle.</a:t>
            </a:r>
            <a:endParaRPr lang="ru-RU" dirty="0"/>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796136" y="836712"/>
            <a:ext cx="3347864" cy="5170579"/>
          </a:xfrm>
        </p:spPr>
        <p:txBody>
          <a:bodyPr>
            <a:normAutofit/>
          </a:bodyPr>
          <a:lstStyle/>
          <a:p>
            <a:pPr>
              <a:buNone/>
            </a:pPr>
            <a:r>
              <a:rPr lang="en-US" dirty="0" smtClean="0"/>
              <a:t>The exhibition contains a huge number of vintage and modern toys, textbooks, children's packages with food and essential baby accessories.</a:t>
            </a:r>
            <a:endParaRPr lang="ru-RU" dirty="0"/>
          </a:p>
        </p:txBody>
      </p:sp>
      <p:sp>
        <p:nvSpPr>
          <p:cNvPr id="2" name="Заголовок 1"/>
          <p:cNvSpPr>
            <a:spLocks noGrp="1"/>
          </p:cNvSpPr>
          <p:nvPr>
            <p:ph type="title"/>
          </p:nvPr>
        </p:nvSpPr>
        <p:spPr>
          <a:xfrm>
            <a:off x="0" y="0"/>
            <a:ext cx="9144000" cy="1196752"/>
          </a:xfrm>
        </p:spPr>
        <p:txBody>
          <a:bodyPr/>
          <a:lstStyle/>
          <a:p>
            <a:r>
              <a:rPr lang="en-US" dirty="0" smtClean="0"/>
              <a:t>Museum of childhood</a:t>
            </a:r>
            <a:endParaRPr lang="ru-RU" dirty="0"/>
          </a:p>
        </p:txBody>
      </p:sp>
      <p:pic>
        <p:nvPicPr>
          <p:cNvPr id="4" name="Рисунок 3" descr="1436004944_museum_of_childhood_800.jpg"/>
          <p:cNvPicPr>
            <a:picLocks noChangeAspect="1"/>
          </p:cNvPicPr>
          <p:nvPr/>
        </p:nvPicPr>
        <p:blipFill>
          <a:blip r:embed="rId2" cstate="print"/>
          <a:stretch>
            <a:fillRect/>
          </a:stretch>
        </p:blipFill>
        <p:spPr>
          <a:xfrm>
            <a:off x="0" y="836712"/>
            <a:ext cx="5940152" cy="6021288"/>
          </a:xfrm>
          <a:prstGeom prst="rect">
            <a:avLst/>
          </a:prstGeom>
        </p:spPr>
      </p:pic>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jezioro-loch-ness.jpg"/>
          <p:cNvPicPr>
            <a:picLocks noGrp="1" noChangeAspect="1"/>
          </p:cNvPicPr>
          <p:nvPr>
            <p:ph idx="1"/>
          </p:nvPr>
        </p:nvPicPr>
        <p:blipFill>
          <a:blip r:embed="rId2" cstate="print"/>
          <a:stretch>
            <a:fillRect/>
          </a:stretch>
        </p:blipFill>
        <p:spPr>
          <a:xfrm>
            <a:off x="0" y="692696"/>
            <a:ext cx="6034616" cy="6165304"/>
          </a:xfrm>
        </p:spPr>
      </p:pic>
      <p:sp>
        <p:nvSpPr>
          <p:cNvPr id="2" name="Заголовок 1"/>
          <p:cNvSpPr>
            <a:spLocks noGrp="1"/>
          </p:cNvSpPr>
          <p:nvPr>
            <p:ph type="title"/>
          </p:nvPr>
        </p:nvSpPr>
        <p:spPr>
          <a:xfrm>
            <a:off x="0" y="0"/>
            <a:ext cx="9144000" cy="836712"/>
          </a:xfrm>
        </p:spPr>
        <p:txBody>
          <a:bodyPr/>
          <a:lstStyle/>
          <a:p>
            <a:r>
              <a:rPr lang="en-US" dirty="0" smtClean="0"/>
              <a:t>Loch Ness</a:t>
            </a:r>
            <a:endParaRPr lang="ru-RU" dirty="0"/>
          </a:p>
        </p:txBody>
      </p:sp>
      <p:sp>
        <p:nvSpPr>
          <p:cNvPr id="5" name="Прямоугольник 4"/>
          <p:cNvSpPr/>
          <p:nvPr/>
        </p:nvSpPr>
        <p:spPr>
          <a:xfrm>
            <a:off x="2286000" y="1582341"/>
            <a:ext cx="4572000" cy="646331"/>
          </a:xfrm>
          <a:prstGeom prst="rect">
            <a:avLst/>
          </a:prstGeom>
        </p:spPr>
        <p:txBody>
          <a:bodyPr>
            <a:spAutoFit/>
          </a:bodyPr>
          <a:lstStyle/>
          <a:p>
            <a:r>
              <a:rPr lang="ru-RU" dirty="0" smtClean="0"/>
              <a:t/>
            </a:r>
            <a:br>
              <a:rPr lang="ru-RU" dirty="0" smtClean="0"/>
            </a:br>
            <a:endParaRPr lang="ru-RU" dirty="0"/>
          </a:p>
        </p:txBody>
      </p:sp>
      <p:sp>
        <p:nvSpPr>
          <p:cNvPr id="6" name="Прямоугольник 5"/>
          <p:cNvSpPr/>
          <p:nvPr/>
        </p:nvSpPr>
        <p:spPr>
          <a:xfrm>
            <a:off x="6012160" y="692696"/>
            <a:ext cx="3131840" cy="2862322"/>
          </a:xfrm>
          <a:prstGeom prst="rect">
            <a:avLst/>
          </a:prstGeom>
        </p:spPr>
        <p:txBody>
          <a:bodyPr wrap="square">
            <a:spAutoFit/>
          </a:bodyPr>
          <a:lstStyle/>
          <a:p>
            <a:r>
              <a:rPr lang="en-US" dirty="0" smtClean="0"/>
              <a:t>Mysterious Loch </a:t>
            </a:r>
            <a:r>
              <a:rPr lang="en-US" dirty="0" err="1" smtClean="0"/>
              <a:t>ness</a:t>
            </a:r>
            <a:r>
              <a:rPr lang="en-US" dirty="0" smtClean="0"/>
              <a:t> in the highlands of Scotland and straddles vertical cliffs rising two thousand feet. Loch </a:t>
            </a:r>
            <a:r>
              <a:rPr lang="en-US" dirty="0" err="1" smtClean="0"/>
              <a:t>ness</a:t>
            </a:r>
            <a:r>
              <a:rPr lang="en-US" dirty="0" smtClean="0"/>
              <a:t> is one of the three lakes, saturating a Large valley, a huge rift, separating Northern Scotland from the rest of the British Isles.</a:t>
            </a:r>
            <a:endParaRPr lang="ru-RU" dirty="0"/>
          </a:p>
        </p:txBody>
      </p:sp>
    </p:spTree>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44</TotalTime>
  <Words>309</Words>
  <Application>Microsoft Office PowerPoint</Application>
  <PresentationFormat>Экран (4:3)</PresentationFormat>
  <Paragraphs>15</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Открытая</vt:lpstr>
      <vt:lpstr>Слайд 1</vt:lpstr>
      <vt:lpstr>Слайд 2</vt:lpstr>
      <vt:lpstr>Слайд 3</vt:lpstr>
      <vt:lpstr>Слайд 4</vt:lpstr>
      <vt:lpstr>Слайд 5</vt:lpstr>
      <vt:lpstr>Edinburgh castle</vt:lpstr>
      <vt:lpstr>The Palace Of Holyroodhouse</vt:lpstr>
      <vt:lpstr>Museum of childhood</vt:lpstr>
      <vt:lpstr>Loch Ness</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HP</cp:lastModifiedBy>
  <cp:revision>6</cp:revision>
  <dcterms:created xsi:type="dcterms:W3CDTF">2017-01-30T11:27:12Z</dcterms:created>
  <dcterms:modified xsi:type="dcterms:W3CDTF">2017-01-30T12:21:52Z</dcterms:modified>
</cp:coreProperties>
</file>