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80" r:id="rId3"/>
    <p:sldId id="258" r:id="rId4"/>
    <p:sldId id="259" r:id="rId5"/>
    <p:sldId id="264" r:id="rId6"/>
    <p:sldId id="265" r:id="rId7"/>
    <p:sldId id="266" r:id="rId8"/>
    <p:sldId id="267" r:id="rId9"/>
    <p:sldId id="268" r:id="rId10"/>
    <p:sldId id="269" r:id="rId11"/>
    <p:sldId id="270" r:id="rId12"/>
    <p:sldId id="271" r:id="rId13"/>
    <p:sldId id="272" r:id="rId14"/>
    <p:sldId id="273" r:id="rId15"/>
    <p:sldId id="274" r:id="rId16"/>
    <p:sldId id="275" r:id="rId17"/>
    <p:sldId id="276" r:id="rId18"/>
    <p:sldId id="277" r:id="rId19"/>
    <p:sldId id="278" r:id="rId20"/>
    <p:sldId id="281" r:id="rId21"/>
    <p:sldId id="282" r:id="rId22"/>
    <p:sldId id="283" r:id="rId23"/>
    <p:sldId id="284" r:id="rId24"/>
    <p:sldId id="279" r:id="rId25"/>
    <p:sldId id="285" r:id="rId26"/>
    <p:sldId id="286" r:id="rId27"/>
    <p:sldId id="287" r:id="rId28"/>
    <p:sldId id="288" r:id="rId2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B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1" d="100"/>
          <a:sy n="61" d="100"/>
        </p:scale>
        <p:origin x="1368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02DED00-E230-4EBC-856C-93034CB38649}" type="datetimeFigureOut">
              <a:rPr lang="ru-RU" smtClean="0"/>
              <a:pPr/>
              <a:t>18.12.2022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D70CD56-9365-4D84-A1EF-BB2FB8E025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02DED00-E230-4EBC-856C-93034CB38649}" type="datetimeFigureOut">
              <a:rPr lang="ru-RU" smtClean="0"/>
              <a:pPr/>
              <a:t>18.12.2022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D70CD56-9365-4D84-A1EF-BB2FB8E025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02DED00-E230-4EBC-856C-93034CB38649}" type="datetimeFigureOut">
              <a:rPr lang="ru-RU" smtClean="0"/>
              <a:pPr/>
              <a:t>18.12.2022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D70CD56-9365-4D84-A1EF-BB2FB8E025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02DED00-E230-4EBC-856C-93034CB38649}" type="datetimeFigureOut">
              <a:rPr lang="ru-RU" smtClean="0"/>
              <a:pPr/>
              <a:t>18.12.2022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D70CD56-9365-4D84-A1EF-BB2FB8E025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02DED00-E230-4EBC-856C-93034CB38649}" type="datetimeFigureOut">
              <a:rPr lang="ru-RU" smtClean="0"/>
              <a:pPr/>
              <a:t>18.12.2022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D70CD56-9365-4D84-A1EF-BB2FB8E025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02DED00-E230-4EBC-856C-93034CB38649}" type="datetimeFigureOut">
              <a:rPr lang="ru-RU" smtClean="0"/>
              <a:pPr/>
              <a:t>18.12.2022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D70CD56-9365-4D84-A1EF-BB2FB8E025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02DED00-E230-4EBC-856C-93034CB38649}" type="datetimeFigureOut">
              <a:rPr lang="ru-RU" smtClean="0"/>
              <a:pPr/>
              <a:t>18.12.2022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D70CD56-9365-4D84-A1EF-BB2FB8E025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02DED00-E230-4EBC-856C-93034CB38649}" type="datetimeFigureOut">
              <a:rPr lang="ru-RU" smtClean="0"/>
              <a:pPr/>
              <a:t>18.12.2022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D70CD56-9365-4D84-A1EF-BB2FB8E0255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 userDrawn="1"/>
        </p:nvSpPr>
        <p:spPr>
          <a:xfrm>
            <a:off x="142844" y="142852"/>
            <a:ext cx="8858312" cy="6572296"/>
          </a:xfrm>
          <a:prstGeom prst="rect">
            <a:avLst/>
          </a:prstGeom>
          <a:solidFill>
            <a:schemeClr val="bg1">
              <a:alpha val="85000"/>
            </a:schemeClr>
          </a:solidFill>
          <a:ln>
            <a:noFill/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02DED00-E230-4EBC-856C-93034CB38649}" type="datetimeFigureOut">
              <a:rPr lang="ru-RU" smtClean="0"/>
              <a:pPr/>
              <a:t>18.12.2022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D70CD56-9365-4D84-A1EF-BB2FB8E025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02DED00-E230-4EBC-856C-93034CB38649}" type="datetimeFigureOut">
              <a:rPr lang="ru-RU" smtClean="0"/>
              <a:pPr/>
              <a:t>18.12.2022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D70CD56-9365-4D84-A1EF-BB2FB8E025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02DED00-E230-4EBC-856C-93034CB38649}" type="datetimeFigureOut">
              <a:rPr lang="ru-RU" smtClean="0"/>
              <a:pPr/>
              <a:t>18.12.2022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D70CD56-9365-4D84-A1EF-BB2FB8E025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/>
          <p:nvPr userDrawn="1"/>
        </p:nvSpPr>
        <p:spPr>
          <a:xfrm>
            <a:off x="142844" y="142852"/>
            <a:ext cx="8858312" cy="6572296"/>
          </a:xfrm>
          <a:prstGeom prst="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 userDrawn="1"/>
        </p:nvSpPr>
        <p:spPr>
          <a:xfrm>
            <a:off x="0" y="6642556"/>
            <a:ext cx="1199367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800" dirty="0" smtClean="0">
                <a:latin typeface="Times New Roman" pitchFamily="18" charset="0"/>
                <a:cs typeface="Times New Roman" pitchFamily="18" charset="0"/>
              </a:rPr>
              <a:t>http://linda6035.ucoz.ru/</a:t>
            </a:r>
            <a:endParaRPr lang="ru-RU" sz="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" Target="slide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gif"/><Relationship Id="rId4" Type="http://schemas.openxmlformats.org/officeDocument/2006/relationships/image" Target="../media/image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" Target="slide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gif"/><Relationship Id="rId4" Type="http://schemas.openxmlformats.org/officeDocument/2006/relationships/image" Target="../media/image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" Target="slide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gif"/><Relationship Id="rId4" Type="http://schemas.openxmlformats.org/officeDocument/2006/relationships/image" Target="../media/image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" Target="slide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gif"/><Relationship Id="rId4" Type="http://schemas.openxmlformats.org/officeDocument/2006/relationships/image" Target="../media/image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png"/><Relationship Id="rId4" Type="http://schemas.openxmlformats.org/officeDocument/2006/relationships/audio" Target="../media/audio1.wav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png"/><Relationship Id="rId4" Type="http://schemas.openxmlformats.org/officeDocument/2006/relationships/audio" Target="../media/audio1.wav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png"/><Relationship Id="rId4" Type="http://schemas.openxmlformats.org/officeDocument/2006/relationships/audio" Target="../media/audio1.wav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png"/><Relationship Id="rId4" Type="http://schemas.openxmlformats.org/officeDocument/2006/relationships/audio" Target="../media/audio1.wav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png"/><Relationship Id="rId4" Type="http://schemas.openxmlformats.org/officeDocument/2006/relationships/audio" Target="../media/audio1.wav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" Target="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" Target="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" Target="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" Target="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" Target="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1.png"/><Relationship Id="rId4" Type="http://schemas.openxmlformats.org/officeDocument/2006/relationships/audio" Target="../media/audio1.wav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1.png"/><Relationship Id="rId4" Type="http://schemas.openxmlformats.org/officeDocument/2006/relationships/audio" Target="../media/audio1.wav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1.png"/><Relationship Id="rId4" Type="http://schemas.openxmlformats.org/officeDocument/2006/relationships/audio" Target="../media/audio1.wav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1.png"/><Relationship Id="rId4" Type="http://schemas.openxmlformats.org/officeDocument/2006/relationships/audio" Target="../media/audio1.wav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1.png"/><Relationship Id="rId4" Type="http://schemas.openxmlformats.org/officeDocument/2006/relationships/audio" Target="../media/audio1.wav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13" Type="http://schemas.openxmlformats.org/officeDocument/2006/relationships/slide" Target="slide9.xml"/><Relationship Id="rId18" Type="http://schemas.openxmlformats.org/officeDocument/2006/relationships/slide" Target="slide14.xml"/><Relationship Id="rId26" Type="http://schemas.openxmlformats.org/officeDocument/2006/relationships/slide" Target="slide27.xml"/><Relationship Id="rId3" Type="http://schemas.openxmlformats.org/officeDocument/2006/relationships/audio" Target="../media/audio1.wav"/><Relationship Id="rId21" Type="http://schemas.openxmlformats.org/officeDocument/2006/relationships/slide" Target="slide17.xml"/><Relationship Id="rId7" Type="http://schemas.openxmlformats.org/officeDocument/2006/relationships/slide" Target="slide23.xml"/><Relationship Id="rId12" Type="http://schemas.openxmlformats.org/officeDocument/2006/relationships/slide" Target="slide8.xml"/><Relationship Id="rId17" Type="http://schemas.openxmlformats.org/officeDocument/2006/relationships/slide" Target="slide13.xml"/><Relationship Id="rId25" Type="http://schemas.openxmlformats.org/officeDocument/2006/relationships/slide" Target="slide26.xml"/><Relationship Id="rId2" Type="http://schemas.openxmlformats.org/officeDocument/2006/relationships/slide" Target="slide19.xml"/><Relationship Id="rId16" Type="http://schemas.openxmlformats.org/officeDocument/2006/relationships/slide" Target="slide12.xml"/><Relationship Id="rId20" Type="http://schemas.openxmlformats.org/officeDocument/2006/relationships/slide" Target="slide16.xml"/><Relationship Id="rId1" Type="http://schemas.openxmlformats.org/officeDocument/2006/relationships/slideLayout" Target="../slideLayouts/slideLayout1.xml"/><Relationship Id="rId6" Type="http://schemas.openxmlformats.org/officeDocument/2006/relationships/slide" Target="slide22.xml"/><Relationship Id="rId11" Type="http://schemas.openxmlformats.org/officeDocument/2006/relationships/slide" Target="slide7.xml"/><Relationship Id="rId24" Type="http://schemas.openxmlformats.org/officeDocument/2006/relationships/slide" Target="slide25.xml"/><Relationship Id="rId5" Type="http://schemas.openxmlformats.org/officeDocument/2006/relationships/slide" Target="slide21.xml"/><Relationship Id="rId15" Type="http://schemas.openxmlformats.org/officeDocument/2006/relationships/slide" Target="slide11.xml"/><Relationship Id="rId23" Type="http://schemas.openxmlformats.org/officeDocument/2006/relationships/slide" Target="slide24.xml"/><Relationship Id="rId10" Type="http://schemas.openxmlformats.org/officeDocument/2006/relationships/slide" Target="slide6.xml"/><Relationship Id="rId19" Type="http://schemas.openxmlformats.org/officeDocument/2006/relationships/slide" Target="slide15.xml"/><Relationship Id="rId4" Type="http://schemas.openxmlformats.org/officeDocument/2006/relationships/slide" Target="slide20.xml"/><Relationship Id="rId9" Type="http://schemas.openxmlformats.org/officeDocument/2006/relationships/slide" Target="slide5.xml"/><Relationship Id="rId14" Type="http://schemas.openxmlformats.org/officeDocument/2006/relationships/slide" Target="slide10.xml"/><Relationship Id="rId22" Type="http://schemas.openxmlformats.org/officeDocument/2006/relationships/slide" Target="slide18.xml"/><Relationship Id="rId27" Type="http://schemas.openxmlformats.org/officeDocument/2006/relationships/slide" Target="slide2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5" Type="http://schemas.openxmlformats.org/officeDocument/2006/relationships/audio" Target="../media/audio1.wav"/><Relationship Id="rId4" Type="http://schemas.openxmlformats.org/officeDocument/2006/relationships/slide" Target="slide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5" Type="http://schemas.openxmlformats.org/officeDocument/2006/relationships/audio" Target="../media/audio1.wav"/><Relationship Id="rId4" Type="http://schemas.openxmlformats.org/officeDocument/2006/relationships/slide" Target="slide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5" Type="http://schemas.openxmlformats.org/officeDocument/2006/relationships/audio" Target="../media/audio1.wav"/><Relationship Id="rId4" Type="http://schemas.openxmlformats.org/officeDocument/2006/relationships/slide" Target="slide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5" Type="http://schemas.openxmlformats.org/officeDocument/2006/relationships/audio" Target="../media/audio1.wav"/><Relationship Id="rId4" Type="http://schemas.openxmlformats.org/officeDocument/2006/relationships/slide" Target="slide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5" Type="http://schemas.openxmlformats.org/officeDocument/2006/relationships/audio" Target="../media/audio1.wav"/><Relationship Id="rId4" Type="http://schemas.openxmlformats.org/officeDocument/2006/relationships/slide" Target="slide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" Target="slide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gif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Прямоугольник 19"/>
          <p:cNvSpPr/>
          <p:nvPr/>
        </p:nvSpPr>
        <p:spPr>
          <a:xfrm>
            <a:off x="142844" y="142852"/>
            <a:ext cx="8858312" cy="6572296"/>
          </a:xfrm>
          <a:prstGeom prst="rect">
            <a:avLst/>
          </a:prstGeom>
          <a:solidFill>
            <a:schemeClr val="bg1">
              <a:alpha val="85000"/>
            </a:schemeClr>
          </a:solidFill>
          <a:ln>
            <a:noFill/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Управляющая кнопка: далее 2">
            <a:hlinkClick r:id="" action="ppaction://hlinkshowjump?jump=nextslide" highlightClick="1"/>
          </p:cNvPr>
          <p:cNvSpPr/>
          <p:nvPr/>
        </p:nvSpPr>
        <p:spPr>
          <a:xfrm>
            <a:off x="8358214" y="6143644"/>
            <a:ext cx="571504" cy="500066"/>
          </a:xfrm>
          <a:prstGeom prst="actionButtonForwardNex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1643042" y="5929330"/>
            <a:ext cx="5786479" cy="307777"/>
          </a:xfrm>
          <a:prstGeom prst="rect">
            <a:avLst/>
          </a:prstGeom>
          <a:noFill/>
          <a:ln>
            <a:noFill/>
          </a:ln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pPr algn="ctr"/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00034" y="4071942"/>
            <a:ext cx="8283318" cy="1785104"/>
          </a:xfrm>
          <a:prstGeom prst="rect">
            <a:avLst/>
          </a:prstGeom>
          <a:noFill/>
          <a:ln>
            <a:noFill/>
          </a:ln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Интерактивная игра</a:t>
            </a:r>
          </a:p>
          <a:p>
            <a:pPr algn="ctr"/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«Сказки А. С. Пушкина»</a:t>
            </a:r>
          </a:p>
          <a:p>
            <a:pPr algn="ctr"/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для учащихся 1-4 классов</a:t>
            </a:r>
            <a:endParaRPr lang="ru-RU" sz="28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9" name="Рисунок 18" descr="p1-235x300.jpg"/>
          <p:cNvPicPr>
            <a:picLocks noChangeAspect="1"/>
          </p:cNvPicPr>
          <p:nvPr/>
        </p:nvPicPr>
        <p:blipFill>
          <a:blip r:embed="rId2" cstate="print"/>
          <a:srcRect l="6383" t="5000" r="7446" b="4999"/>
          <a:stretch>
            <a:fillRect/>
          </a:stretch>
        </p:blipFill>
        <p:spPr>
          <a:xfrm>
            <a:off x="3357554" y="785794"/>
            <a:ext cx="2428892" cy="3238523"/>
          </a:xfrm>
          <a:prstGeom prst="rect">
            <a:avLst/>
          </a:prstGeom>
          <a:ln>
            <a:solidFill>
              <a:srgbClr val="0070C0"/>
            </a:solidFill>
          </a:ln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4"/>
          <p:cNvGrpSpPr/>
          <p:nvPr/>
        </p:nvGrpSpPr>
        <p:grpSpPr>
          <a:xfrm>
            <a:off x="857224" y="285728"/>
            <a:ext cx="6643734" cy="714380"/>
            <a:chOff x="242543" y="1643050"/>
            <a:chExt cx="4015444" cy="1143008"/>
          </a:xfrm>
          <a:solidFill>
            <a:schemeClr val="accent2">
              <a:lumMod val="20000"/>
              <a:lumOff val="80000"/>
            </a:schemeClr>
          </a:solidFill>
        </p:grpSpPr>
        <p:sp>
          <p:nvSpPr>
            <p:cNvPr id="6" name="Блок-схема: альтернативный процесс 5"/>
            <p:cNvSpPr/>
            <p:nvPr/>
          </p:nvSpPr>
          <p:spPr>
            <a:xfrm>
              <a:off x="285720" y="1643050"/>
              <a:ext cx="3929090" cy="1143008"/>
            </a:xfrm>
            <a:prstGeom prst="flowChartAlternateProcess">
              <a:avLst/>
            </a:prstGeom>
            <a:grpFill/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/>
              <a:lightRig rig="threePt" dir="t"/>
            </a:scene3d>
            <a:sp3d>
              <a:bevelT prst="slop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2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" name="Прямоугольник 6"/>
            <p:cNvSpPr/>
            <p:nvPr/>
          </p:nvSpPr>
          <p:spPr>
            <a:xfrm>
              <a:off x="242543" y="1785927"/>
              <a:ext cx="4015444" cy="73866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ru-RU" sz="2400" dirty="0">
                  <a:latin typeface="Times New Roman" pitchFamily="18" charset="0"/>
                  <a:cs typeface="Times New Roman" pitchFamily="18" charset="0"/>
                </a:rPr>
                <a:t>«Сказка о </a:t>
              </a:r>
              <a:r>
                <a:rPr lang="ru-RU" sz="2400" dirty="0" smtClean="0">
                  <a:latin typeface="Times New Roman" pitchFamily="18" charset="0"/>
                  <a:cs typeface="Times New Roman" pitchFamily="18" charset="0"/>
                </a:rPr>
                <a:t>мёртвой царевне и о семи богатырях»</a:t>
              </a:r>
              <a:endParaRPr lang="ru-RU" sz="2400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8" name="Блок-схема: альтернативный процесс 7"/>
          <p:cNvSpPr/>
          <p:nvPr/>
        </p:nvSpPr>
        <p:spPr>
          <a:xfrm>
            <a:off x="7715272" y="285728"/>
            <a:ext cx="821299" cy="714380"/>
          </a:xfrm>
          <a:prstGeom prst="flowChartAlternateProcess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20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3143240" y="4143380"/>
            <a:ext cx="5000660" cy="1643074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Ветер</a:t>
            </a:r>
            <a:endParaRPr lang="ru-RU" sz="30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3143240" y="4143380"/>
            <a:ext cx="5000660" cy="1643074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Кто помог </a:t>
            </a:r>
            <a:r>
              <a:rPr lang="ru-RU" sz="30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Елисею</a:t>
            </a:r>
            <a:r>
              <a:rPr lang="ru-RU" sz="3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найти невесту?</a:t>
            </a:r>
            <a:endParaRPr lang="ru-RU" sz="30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3143240" y="4143380"/>
            <a:ext cx="5000660" cy="1643074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Стрелка вправо 11">
            <a:hlinkClick r:id="rId2" action="ppaction://hlinksldjump">
              <a:snd r:embed="rId3" name="chimes.wav"/>
            </a:hlinkClick>
          </p:cNvPr>
          <p:cNvSpPr/>
          <p:nvPr/>
        </p:nvSpPr>
        <p:spPr>
          <a:xfrm>
            <a:off x="7929586" y="6143644"/>
            <a:ext cx="1000132" cy="500066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4" name="Рисунок 13" descr="2014-06-11 23-42-32 Яндекс.Фотки - Google Chrome.png"/>
          <p:cNvPicPr>
            <a:picLocks noChangeAspect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flipH="1">
            <a:off x="84892" y="2911270"/>
            <a:ext cx="2915471" cy="3732418"/>
          </a:xfrm>
          <a:prstGeom prst="rect">
            <a:avLst/>
          </a:prstGeom>
          <a:effectLst>
            <a:softEdge rad="31750"/>
          </a:effectLst>
        </p:spPr>
      </p:pic>
      <p:pic>
        <p:nvPicPr>
          <p:cNvPr id="15" name="Рисунок 14" descr="291_vb3x4zsmgfz.gif"/>
          <p:cNvPicPr>
            <a:picLocks noChangeAspect="1"/>
          </p:cNvPicPr>
          <p:nvPr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358082" y="2500306"/>
            <a:ext cx="1625440" cy="1071570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4"/>
          <p:cNvGrpSpPr/>
          <p:nvPr/>
        </p:nvGrpSpPr>
        <p:grpSpPr>
          <a:xfrm>
            <a:off x="857224" y="285728"/>
            <a:ext cx="6643734" cy="714380"/>
            <a:chOff x="242543" y="1643050"/>
            <a:chExt cx="4015444" cy="1143008"/>
          </a:xfrm>
          <a:solidFill>
            <a:schemeClr val="accent2">
              <a:lumMod val="20000"/>
              <a:lumOff val="80000"/>
            </a:schemeClr>
          </a:solidFill>
        </p:grpSpPr>
        <p:sp>
          <p:nvSpPr>
            <p:cNvPr id="6" name="Блок-схема: альтернативный процесс 5"/>
            <p:cNvSpPr/>
            <p:nvPr/>
          </p:nvSpPr>
          <p:spPr>
            <a:xfrm>
              <a:off x="285720" y="1643050"/>
              <a:ext cx="3929090" cy="1143008"/>
            </a:xfrm>
            <a:prstGeom prst="flowChartAlternateProcess">
              <a:avLst/>
            </a:prstGeom>
            <a:grpFill/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/>
              <a:lightRig rig="threePt" dir="t"/>
            </a:scene3d>
            <a:sp3d>
              <a:bevelT prst="slop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2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" name="Прямоугольник 6"/>
            <p:cNvSpPr/>
            <p:nvPr/>
          </p:nvSpPr>
          <p:spPr>
            <a:xfrm>
              <a:off x="242543" y="1785927"/>
              <a:ext cx="4015444" cy="73866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ru-RU" sz="2400" dirty="0">
                  <a:latin typeface="Times New Roman" pitchFamily="18" charset="0"/>
                  <a:cs typeface="Times New Roman" pitchFamily="18" charset="0"/>
                </a:rPr>
                <a:t>«Сказка о </a:t>
              </a:r>
              <a:r>
                <a:rPr lang="ru-RU" sz="2400" dirty="0" smtClean="0">
                  <a:latin typeface="Times New Roman" pitchFamily="18" charset="0"/>
                  <a:cs typeface="Times New Roman" pitchFamily="18" charset="0"/>
                </a:rPr>
                <a:t>мёртвой царевне и о семи богатырях»</a:t>
              </a:r>
              <a:endParaRPr lang="ru-RU" sz="2400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8" name="Блок-схема: альтернативный процесс 7"/>
          <p:cNvSpPr/>
          <p:nvPr/>
        </p:nvSpPr>
        <p:spPr>
          <a:xfrm>
            <a:off x="7715272" y="285728"/>
            <a:ext cx="821299" cy="714380"/>
          </a:xfrm>
          <a:prstGeom prst="flowChartAlternateProcess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30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3143240" y="4143380"/>
            <a:ext cx="5000660" cy="1643074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К Солнцу, Месяцу, Ветру</a:t>
            </a:r>
            <a:endParaRPr lang="ru-RU" sz="30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3143240" y="4143380"/>
            <a:ext cx="5000660" cy="1643074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К кому обращался королевич </a:t>
            </a:r>
            <a:r>
              <a:rPr lang="ru-RU" sz="30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Елисей</a:t>
            </a:r>
            <a:r>
              <a:rPr lang="ru-RU" sz="3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в поисках?</a:t>
            </a:r>
            <a:endParaRPr lang="ru-RU" sz="30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3143240" y="4143380"/>
            <a:ext cx="5000660" cy="1643074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Стрелка вправо 11">
            <a:hlinkClick r:id="rId2" action="ppaction://hlinksldjump">
              <a:snd r:embed="rId3" name="chimes.wav"/>
            </a:hlinkClick>
          </p:cNvPr>
          <p:cNvSpPr/>
          <p:nvPr/>
        </p:nvSpPr>
        <p:spPr>
          <a:xfrm>
            <a:off x="7929586" y="6143644"/>
            <a:ext cx="1000132" cy="500066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4" name="Рисунок 13" descr="2014-06-11 23-42-32 Яндекс.Фотки - Google Chrome.png"/>
          <p:cNvPicPr>
            <a:picLocks noChangeAspect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flipH="1">
            <a:off x="84892" y="2911270"/>
            <a:ext cx="2915471" cy="3732418"/>
          </a:xfrm>
          <a:prstGeom prst="rect">
            <a:avLst/>
          </a:prstGeom>
          <a:effectLst>
            <a:softEdge rad="31750"/>
          </a:effectLst>
        </p:spPr>
      </p:pic>
      <p:pic>
        <p:nvPicPr>
          <p:cNvPr id="15" name="Рисунок 14" descr="291_vb3x4zsmgfz.gif"/>
          <p:cNvPicPr>
            <a:picLocks noChangeAspect="1"/>
          </p:cNvPicPr>
          <p:nvPr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358082" y="2500306"/>
            <a:ext cx="1625440" cy="1071570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4"/>
          <p:cNvGrpSpPr/>
          <p:nvPr/>
        </p:nvGrpSpPr>
        <p:grpSpPr>
          <a:xfrm>
            <a:off x="857224" y="285728"/>
            <a:ext cx="6643734" cy="714380"/>
            <a:chOff x="242543" y="1643050"/>
            <a:chExt cx="4015444" cy="1143008"/>
          </a:xfrm>
          <a:solidFill>
            <a:schemeClr val="accent2">
              <a:lumMod val="20000"/>
              <a:lumOff val="80000"/>
            </a:schemeClr>
          </a:solidFill>
        </p:grpSpPr>
        <p:sp>
          <p:nvSpPr>
            <p:cNvPr id="6" name="Блок-схема: альтернативный процесс 5"/>
            <p:cNvSpPr/>
            <p:nvPr/>
          </p:nvSpPr>
          <p:spPr>
            <a:xfrm>
              <a:off x="285720" y="1643050"/>
              <a:ext cx="3929090" cy="1143008"/>
            </a:xfrm>
            <a:prstGeom prst="flowChartAlternateProcess">
              <a:avLst/>
            </a:prstGeom>
            <a:grpFill/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/>
              <a:lightRig rig="threePt" dir="t"/>
            </a:scene3d>
            <a:sp3d>
              <a:bevelT prst="slop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2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" name="Прямоугольник 6"/>
            <p:cNvSpPr/>
            <p:nvPr/>
          </p:nvSpPr>
          <p:spPr>
            <a:xfrm>
              <a:off x="242543" y="1785927"/>
              <a:ext cx="4015444" cy="73866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ru-RU" sz="2400" dirty="0">
                  <a:latin typeface="Times New Roman" pitchFamily="18" charset="0"/>
                  <a:cs typeface="Times New Roman" pitchFamily="18" charset="0"/>
                </a:rPr>
                <a:t>«Сказка о </a:t>
              </a:r>
              <a:r>
                <a:rPr lang="ru-RU" sz="2400" dirty="0" smtClean="0">
                  <a:latin typeface="Times New Roman" pitchFamily="18" charset="0"/>
                  <a:cs typeface="Times New Roman" pitchFamily="18" charset="0"/>
                </a:rPr>
                <a:t>мёртвой царевне и о семи богатырях»</a:t>
              </a:r>
              <a:endParaRPr lang="ru-RU" sz="2400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8" name="Блок-схема: альтернативный процесс 7"/>
          <p:cNvSpPr/>
          <p:nvPr/>
        </p:nvSpPr>
        <p:spPr>
          <a:xfrm>
            <a:off x="7715272" y="285728"/>
            <a:ext cx="821299" cy="714380"/>
          </a:xfrm>
          <a:prstGeom prst="flowChartAlternateProcess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40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3143240" y="4143380"/>
            <a:ext cx="5000660" cy="1643074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0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Соколко</a:t>
            </a:r>
            <a:endParaRPr lang="ru-RU" sz="30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3143240" y="4143380"/>
            <a:ext cx="5000660" cy="1643074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У семи богатырей была собака. А какая у неё была кличка?</a:t>
            </a:r>
            <a:endParaRPr lang="ru-RU" sz="30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3143240" y="4143380"/>
            <a:ext cx="5000660" cy="1643074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Стрелка вправо 11">
            <a:hlinkClick r:id="rId2" action="ppaction://hlinksldjump">
              <a:snd r:embed="rId3" name="chimes.wav"/>
            </a:hlinkClick>
          </p:cNvPr>
          <p:cNvSpPr/>
          <p:nvPr/>
        </p:nvSpPr>
        <p:spPr>
          <a:xfrm>
            <a:off x="7929586" y="6143644"/>
            <a:ext cx="1000132" cy="500066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4" name="Рисунок 13" descr="2014-06-11 23-42-32 Яндекс.Фотки - Google Chrome.png"/>
          <p:cNvPicPr>
            <a:picLocks noChangeAspect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flipH="1">
            <a:off x="84892" y="2911270"/>
            <a:ext cx="2915471" cy="3732418"/>
          </a:xfrm>
          <a:prstGeom prst="rect">
            <a:avLst/>
          </a:prstGeom>
          <a:effectLst>
            <a:softEdge rad="31750"/>
          </a:effectLst>
        </p:spPr>
      </p:pic>
      <p:pic>
        <p:nvPicPr>
          <p:cNvPr id="15" name="Рисунок 14" descr="291_vb3x4zsmgfz.gif"/>
          <p:cNvPicPr>
            <a:picLocks noChangeAspect="1"/>
          </p:cNvPicPr>
          <p:nvPr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358082" y="2500306"/>
            <a:ext cx="1625440" cy="1071570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4"/>
          <p:cNvGrpSpPr/>
          <p:nvPr/>
        </p:nvGrpSpPr>
        <p:grpSpPr>
          <a:xfrm>
            <a:off x="857224" y="285728"/>
            <a:ext cx="6643734" cy="714380"/>
            <a:chOff x="242543" y="1643050"/>
            <a:chExt cx="4015444" cy="1143008"/>
          </a:xfrm>
          <a:solidFill>
            <a:schemeClr val="accent2">
              <a:lumMod val="20000"/>
              <a:lumOff val="80000"/>
            </a:schemeClr>
          </a:solidFill>
        </p:grpSpPr>
        <p:sp>
          <p:nvSpPr>
            <p:cNvPr id="6" name="Блок-схема: альтернативный процесс 5"/>
            <p:cNvSpPr/>
            <p:nvPr/>
          </p:nvSpPr>
          <p:spPr>
            <a:xfrm>
              <a:off x="285720" y="1643050"/>
              <a:ext cx="3929090" cy="1143008"/>
            </a:xfrm>
            <a:prstGeom prst="flowChartAlternateProcess">
              <a:avLst/>
            </a:prstGeom>
            <a:grpFill/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/>
              <a:lightRig rig="threePt" dir="t"/>
            </a:scene3d>
            <a:sp3d>
              <a:bevelT prst="slop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2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" name="Прямоугольник 6"/>
            <p:cNvSpPr/>
            <p:nvPr/>
          </p:nvSpPr>
          <p:spPr>
            <a:xfrm>
              <a:off x="242543" y="1785927"/>
              <a:ext cx="4015444" cy="73866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ru-RU" sz="2400" dirty="0">
                  <a:latin typeface="Times New Roman" pitchFamily="18" charset="0"/>
                  <a:cs typeface="Times New Roman" pitchFamily="18" charset="0"/>
                </a:rPr>
                <a:t>«Сказка о </a:t>
              </a:r>
              <a:r>
                <a:rPr lang="ru-RU" sz="2400" dirty="0" smtClean="0">
                  <a:latin typeface="Times New Roman" pitchFamily="18" charset="0"/>
                  <a:cs typeface="Times New Roman" pitchFamily="18" charset="0"/>
                </a:rPr>
                <a:t>мёртвой царевне и о семи богатырях»</a:t>
              </a:r>
              <a:endParaRPr lang="ru-RU" sz="2400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8" name="Блок-схема: альтернативный процесс 7"/>
          <p:cNvSpPr/>
          <p:nvPr/>
        </p:nvSpPr>
        <p:spPr>
          <a:xfrm>
            <a:off x="7715272" y="285728"/>
            <a:ext cx="821299" cy="714380"/>
          </a:xfrm>
          <a:prstGeom prst="flowChartAlternateProcess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50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3143240" y="4143380"/>
            <a:ext cx="5000660" cy="1643074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Сто сорок</a:t>
            </a:r>
            <a:endParaRPr lang="ru-RU" sz="30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3143240" y="4143380"/>
            <a:ext cx="5000660" cy="1643074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Сколько теремов получил в приданое королевич </a:t>
            </a:r>
            <a:r>
              <a:rPr lang="ru-RU" sz="30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Елисей</a:t>
            </a:r>
            <a:r>
              <a:rPr lang="ru-RU" sz="3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?</a:t>
            </a:r>
            <a:endParaRPr lang="ru-RU" sz="30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3143240" y="4143380"/>
            <a:ext cx="5000660" cy="1643074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Стрелка вправо 11">
            <a:hlinkClick r:id="rId2" action="ppaction://hlinksldjump">
              <a:snd r:embed="rId3" name="chimes.wav"/>
            </a:hlinkClick>
          </p:cNvPr>
          <p:cNvSpPr/>
          <p:nvPr/>
        </p:nvSpPr>
        <p:spPr>
          <a:xfrm>
            <a:off x="7929586" y="6143644"/>
            <a:ext cx="1000132" cy="500066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4" name="Рисунок 13" descr="2014-06-11 23-42-32 Яндекс.Фотки - Google Chrome.png"/>
          <p:cNvPicPr>
            <a:picLocks noChangeAspect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flipH="1">
            <a:off x="84892" y="2911270"/>
            <a:ext cx="2915471" cy="3732418"/>
          </a:xfrm>
          <a:prstGeom prst="rect">
            <a:avLst/>
          </a:prstGeom>
          <a:effectLst>
            <a:softEdge rad="31750"/>
          </a:effectLst>
        </p:spPr>
      </p:pic>
      <p:pic>
        <p:nvPicPr>
          <p:cNvPr id="15" name="Рисунок 14" descr="291_vb3x4zsmgfz.gif"/>
          <p:cNvPicPr>
            <a:picLocks noChangeAspect="1"/>
          </p:cNvPicPr>
          <p:nvPr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358082" y="2500306"/>
            <a:ext cx="1625440" cy="1071570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Рисунок 15" descr="3.png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3714744" y="1357298"/>
            <a:ext cx="4057824" cy="4615757"/>
          </a:xfrm>
          <a:prstGeom prst="rect">
            <a:avLst/>
          </a:prstGeom>
          <a:effectLst>
            <a:softEdge rad="31750"/>
          </a:effectLst>
        </p:spPr>
      </p:pic>
      <p:grpSp>
        <p:nvGrpSpPr>
          <p:cNvPr id="2" name="Группа 4"/>
          <p:cNvGrpSpPr/>
          <p:nvPr/>
        </p:nvGrpSpPr>
        <p:grpSpPr>
          <a:xfrm>
            <a:off x="857224" y="285728"/>
            <a:ext cx="6643734" cy="714380"/>
            <a:chOff x="242543" y="1643050"/>
            <a:chExt cx="4015444" cy="1143008"/>
          </a:xfrm>
          <a:solidFill>
            <a:srgbClr val="FFFFB3"/>
          </a:solidFill>
        </p:grpSpPr>
        <p:sp>
          <p:nvSpPr>
            <p:cNvPr id="6" name="Блок-схема: альтернативный процесс 5"/>
            <p:cNvSpPr/>
            <p:nvPr/>
          </p:nvSpPr>
          <p:spPr>
            <a:xfrm>
              <a:off x="285720" y="1643050"/>
              <a:ext cx="3929090" cy="1143008"/>
            </a:xfrm>
            <a:prstGeom prst="flowChartAlternateProcess">
              <a:avLst/>
            </a:prstGeom>
            <a:grpFill/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/>
              <a:lightRig rig="threePt" dir="t"/>
            </a:scene3d>
            <a:sp3d>
              <a:bevelT prst="slop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2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" name="Прямоугольник 6"/>
            <p:cNvSpPr/>
            <p:nvPr/>
          </p:nvSpPr>
          <p:spPr>
            <a:xfrm>
              <a:off x="242543" y="1785927"/>
              <a:ext cx="4015444" cy="73866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ru-RU" sz="2400" dirty="0">
                  <a:latin typeface="Times New Roman" pitchFamily="18" charset="0"/>
                  <a:cs typeface="Times New Roman" pitchFamily="18" charset="0"/>
                </a:rPr>
                <a:t>«Сказка о </a:t>
              </a:r>
              <a:r>
                <a:rPr lang="ru-RU" sz="2400" dirty="0" smtClean="0">
                  <a:latin typeface="Times New Roman" pitchFamily="18" charset="0"/>
                  <a:cs typeface="Times New Roman" pitchFamily="18" charset="0"/>
                </a:rPr>
                <a:t>царе </a:t>
              </a:r>
              <a:r>
                <a:rPr lang="ru-RU" sz="2400" dirty="0" err="1" smtClean="0">
                  <a:latin typeface="Times New Roman" pitchFamily="18" charset="0"/>
                  <a:cs typeface="Times New Roman" pitchFamily="18" charset="0"/>
                </a:rPr>
                <a:t>Салтане</a:t>
              </a:r>
              <a:r>
                <a:rPr lang="ru-RU" sz="2400" dirty="0" smtClean="0">
                  <a:latin typeface="Times New Roman" pitchFamily="18" charset="0"/>
                  <a:cs typeface="Times New Roman" pitchFamily="18" charset="0"/>
                </a:rPr>
                <a:t>…»</a:t>
              </a:r>
              <a:endParaRPr lang="ru-RU" sz="2400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8" name="Блок-схема: альтернативный процесс 7"/>
          <p:cNvSpPr/>
          <p:nvPr/>
        </p:nvSpPr>
        <p:spPr>
          <a:xfrm>
            <a:off x="7715272" y="285728"/>
            <a:ext cx="821299" cy="714380"/>
          </a:xfrm>
          <a:prstGeom prst="flowChartAlternateProcess">
            <a:avLst/>
          </a:prstGeom>
          <a:solidFill>
            <a:srgbClr val="FFFFB3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10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3143240" y="4143380"/>
            <a:ext cx="5000660" cy="1643074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Две</a:t>
            </a:r>
            <a:endParaRPr lang="ru-RU" sz="30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3143240" y="4143380"/>
            <a:ext cx="5000660" cy="1643074"/>
          </a:xfrm>
          <a:prstGeom prst="roundRect">
            <a:avLst/>
          </a:prstGeom>
          <a:solidFill>
            <a:srgbClr val="FFFFB3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Сколько сестёр-завистниц было у жены царя </a:t>
            </a:r>
            <a:r>
              <a:rPr lang="ru-RU" sz="30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Салтана</a:t>
            </a:r>
            <a:r>
              <a:rPr lang="ru-RU" sz="3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?</a:t>
            </a:r>
            <a:endParaRPr lang="ru-RU" sz="30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3143240" y="4143380"/>
            <a:ext cx="5000660" cy="1643074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Стрелка вправо 11">
            <a:hlinkClick r:id="rId3" action="ppaction://hlinksldjump">
              <a:snd r:embed="rId4" name="chimes.wav"/>
            </a:hlinkClick>
          </p:cNvPr>
          <p:cNvSpPr/>
          <p:nvPr/>
        </p:nvSpPr>
        <p:spPr>
          <a:xfrm>
            <a:off x="7929586" y="6143644"/>
            <a:ext cx="1000132" cy="500066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3" name="Рисунок 12" descr="2.png"/>
          <p:cNvPicPr>
            <a:picLocks noChangeAspect="1"/>
          </p:cNvPicPr>
          <p:nvPr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0" y="1916971"/>
            <a:ext cx="3214710" cy="4941029"/>
          </a:xfrm>
          <a:prstGeom prst="rect">
            <a:avLst/>
          </a:prstGeom>
          <a:effectLst>
            <a:softEdge rad="31750"/>
          </a:effectLst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Рисунок 15" descr="3.png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3714744" y="1357298"/>
            <a:ext cx="4057824" cy="4615757"/>
          </a:xfrm>
          <a:prstGeom prst="rect">
            <a:avLst/>
          </a:prstGeom>
          <a:effectLst>
            <a:softEdge rad="31750"/>
          </a:effectLst>
        </p:spPr>
      </p:pic>
      <p:grpSp>
        <p:nvGrpSpPr>
          <p:cNvPr id="2" name="Группа 4"/>
          <p:cNvGrpSpPr/>
          <p:nvPr/>
        </p:nvGrpSpPr>
        <p:grpSpPr>
          <a:xfrm>
            <a:off x="857224" y="285728"/>
            <a:ext cx="6643734" cy="714380"/>
            <a:chOff x="242543" y="1643050"/>
            <a:chExt cx="4015444" cy="1143008"/>
          </a:xfrm>
          <a:solidFill>
            <a:srgbClr val="FFFFB3"/>
          </a:solidFill>
        </p:grpSpPr>
        <p:sp>
          <p:nvSpPr>
            <p:cNvPr id="6" name="Блок-схема: альтернативный процесс 5"/>
            <p:cNvSpPr/>
            <p:nvPr/>
          </p:nvSpPr>
          <p:spPr>
            <a:xfrm>
              <a:off x="285720" y="1643050"/>
              <a:ext cx="3929090" cy="1143008"/>
            </a:xfrm>
            <a:prstGeom prst="flowChartAlternateProcess">
              <a:avLst/>
            </a:prstGeom>
            <a:grpFill/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/>
              <a:lightRig rig="threePt" dir="t"/>
            </a:scene3d>
            <a:sp3d>
              <a:bevelT prst="slop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2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" name="Прямоугольник 6"/>
            <p:cNvSpPr/>
            <p:nvPr/>
          </p:nvSpPr>
          <p:spPr>
            <a:xfrm>
              <a:off x="242543" y="1785927"/>
              <a:ext cx="4015444" cy="73866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ru-RU" sz="2400" dirty="0">
                  <a:latin typeface="Times New Roman" pitchFamily="18" charset="0"/>
                  <a:cs typeface="Times New Roman" pitchFamily="18" charset="0"/>
                </a:rPr>
                <a:t>«Сказка о </a:t>
              </a:r>
              <a:r>
                <a:rPr lang="ru-RU" sz="2400" dirty="0" smtClean="0">
                  <a:latin typeface="Times New Roman" pitchFamily="18" charset="0"/>
                  <a:cs typeface="Times New Roman" pitchFamily="18" charset="0"/>
                </a:rPr>
                <a:t>царе </a:t>
              </a:r>
              <a:r>
                <a:rPr lang="ru-RU" sz="2400" dirty="0" err="1" smtClean="0">
                  <a:latin typeface="Times New Roman" pitchFamily="18" charset="0"/>
                  <a:cs typeface="Times New Roman" pitchFamily="18" charset="0"/>
                </a:rPr>
                <a:t>Салтане</a:t>
              </a:r>
              <a:r>
                <a:rPr lang="ru-RU" sz="2400" dirty="0" smtClean="0">
                  <a:latin typeface="Times New Roman" pitchFamily="18" charset="0"/>
                  <a:cs typeface="Times New Roman" pitchFamily="18" charset="0"/>
                </a:rPr>
                <a:t>…»</a:t>
              </a:r>
              <a:endParaRPr lang="ru-RU" sz="2400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8" name="Блок-схема: альтернативный процесс 7"/>
          <p:cNvSpPr/>
          <p:nvPr/>
        </p:nvSpPr>
        <p:spPr>
          <a:xfrm>
            <a:off x="7715272" y="285728"/>
            <a:ext cx="821299" cy="714380"/>
          </a:xfrm>
          <a:prstGeom prst="flowChartAlternateProcess">
            <a:avLst/>
          </a:prstGeom>
          <a:solidFill>
            <a:srgbClr val="FFFFB3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20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3143240" y="4143380"/>
            <a:ext cx="5000660" cy="1643074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Сестрой</a:t>
            </a:r>
            <a:endParaRPr lang="ru-RU" sz="30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3143240" y="4143380"/>
            <a:ext cx="5000660" cy="1643074"/>
          </a:xfrm>
          <a:prstGeom prst="roundRect">
            <a:avLst/>
          </a:prstGeom>
          <a:solidFill>
            <a:srgbClr val="FFFFB3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Кем приходится ткачиха молодой жене царя </a:t>
            </a:r>
            <a:r>
              <a:rPr lang="ru-RU" sz="30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Салтана</a:t>
            </a:r>
            <a:r>
              <a:rPr lang="ru-RU" sz="3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?</a:t>
            </a:r>
            <a:endParaRPr lang="ru-RU" sz="30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3143240" y="4143380"/>
            <a:ext cx="5000660" cy="1643074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Стрелка вправо 11">
            <a:hlinkClick r:id="rId3" action="ppaction://hlinksldjump">
              <a:snd r:embed="rId4" name="chimes.wav"/>
            </a:hlinkClick>
          </p:cNvPr>
          <p:cNvSpPr/>
          <p:nvPr/>
        </p:nvSpPr>
        <p:spPr>
          <a:xfrm>
            <a:off x="7929586" y="6143644"/>
            <a:ext cx="1000132" cy="500066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3" name="Рисунок 12" descr="2.png"/>
          <p:cNvPicPr>
            <a:picLocks noChangeAspect="1"/>
          </p:cNvPicPr>
          <p:nvPr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0" y="1916971"/>
            <a:ext cx="3214710" cy="4941029"/>
          </a:xfrm>
          <a:prstGeom prst="rect">
            <a:avLst/>
          </a:prstGeom>
          <a:effectLst>
            <a:softEdge rad="31750"/>
          </a:effectLst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Рисунок 15" descr="3.png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3714744" y="1357298"/>
            <a:ext cx="4057824" cy="4615757"/>
          </a:xfrm>
          <a:prstGeom prst="rect">
            <a:avLst/>
          </a:prstGeom>
          <a:effectLst>
            <a:softEdge rad="31750"/>
          </a:effectLst>
        </p:spPr>
      </p:pic>
      <p:grpSp>
        <p:nvGrpSpPr>
          <p:cNvPr id="2" name="Группа 4"/>
          <p:cNvGrpSpPr/>
          <p:nvPr/>
        </p:nvGrpSpPr>
        <p:grpSpPr>
          <a:xfrm>
            <a:off x="857224" y="285728"/>
            <a:ext cx="6643734" cy="714380"/>
            <a:chOff x="242543" y="1643050"/>
            <a:chExt cx="4015444" cy="1143008"/>
          </a:xfrm>
          <a:solidFill>
            <a:srgbClr val="FFFFB3"/>
          </a:solidFill>
        </p:grpSpPr>
        <p:sp>
          <p:nvSpPr>
            <p:cNvPr id="6" name="Блок-схема: альтернативный процесс 5"/>
            <p:cNvSpPr/>
            <p:nvPr/>
          </p:nvSpPr>
          <p:spPr>
            <a:xfrm>
              <a:off x="285720" y="1643050"/>
              <a:ext cx="3929090" cy="1143008"/>
            </a:xfrm>
            <a:prstGeom prst="flowChartAlternateProcess">
              <a:avLst/>
            </a:prstGeom>
            <a:grpFill/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/>
              <a:lightRig rig="threePt" dir="t"/>
            </a:scene3d>
            <a:sp3d>
              <a:bevelT prst="slop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2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" name="Прямоугольник 6"/>
            <p:cNvSpPr/>
            <p:nvPr/>
          </p:nvSpPr>
          <p:spPr>
            <a:xfrm>
              <a:off x="242543" y="1785927"/>
              <a:ext cx="4015444" cy="73866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ru-RU" sz="2400" dirty="0">
                  <a:latin typeface="Times New Roman" pitchFamily="18" charset="0"/>
                  <a:cs typeface="Times New Roman" pitchFamily="18" charset="0"/>
                </a:rPr>
                <a:t>«Сказка о </a:t>
              </a:r>
              <a:r>
                <a:rPr lang="ru-RU" sz="2400" dirty="0" smtClean="0">
                  <a:latin typeface="Times New Roman" pitchFamily="18" charset="0"/>
                  <a:cs typeface="Times New Roman" pitchFamily="18" charset="0"/>
                </a:rPr>
                <a:t>царе </a:t>
              </a:r>
              <a:r>
                <a:rPr lang="ru-RU" sz="2400" dirty="0" err="1" smtClean="0">
                  <a:latin typeface="Times New Roman" pitchFamily="18" charset="0"/>
                  <a:cs typeface="Times New Roman" pitchFamily="18" charset="0"/>
                </a:rPr>
                <a:t>Салтане</a:t>
              </a:r>
              <a:r>
                <a:rPr lang="ru-RU" sz="2400" dirty="0" smtClean="0">
                  <a:latin typeface="Times New Roman" pitchFamily="18" charset="0"/>
                  <a:cs typeface="Times New Roman" pitchFamily="18" charset="0"/>
                </a:rPr>
                <a:t>…»</a:t>
              </a:r>
              <a:endParaRPr lang="ru-RU" sz="2400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8" name="Блок-схема: альтернативный процесс 7"/>
          <p:cNvSpPr/>
          <p:nvPr/>
        </p:nvSpPr>
        <p:spPr>
          <a:xfrm>
            <a:off x="7715272" y="285728"/>
            <a:ext cx="821299" cy="714380"/>
          </a:xfrm>
          <a:prstGeom prst="flowChartAlternateProcess">
            <a:avLst/>
          </a:prstGeom>
          <a:solidFill>
            <a:srgbClr val="FFFFB3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30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3143240" y="4143380"/>
            <a:ext cx="5000660" cy="1643074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Князь</a:t>
            </a:r>
            <a:endParaRPr lang="ru-RU" sz="30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3143240" y="4143380"/>
            <a:ext cx="5000660" cy="1643074"/>
          </a:xfrm>
          <a:prstGeom prst="roundRect">
            <a:avLst/>
          </a:prstGeom>
          <a:solidFill>
            <a:srgbClr val="FFFFB3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Какой титул был у </a:t>
            </a:r>
            <a:r>
              <a:rPr lang="ru-RU" sz="30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Гвидона</a:t>
            </a:r>
            <a:r>
              <a:rPr lang="ru-RU" sz="3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?</a:t>
            </a:r>
            <a:endParaRPr lang="ru-RU" sz="30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3143240" y="4143380"/>
            <a:ext cx="5000660" cy="1643074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Стрелка вправо 11">
            <a:hlinkClick r:id="rId3" action="ppaction://hlinksldjump">
              <a:snd r:embed="rId4" name="chimes.wav"/>
            </a:hlinkClick>
          </p:cNvPr>
          <p:cNvSpPr/>
          <p:nvPr/>
        </p:nvSpPr>
        <p:spPr>
          <a:xfrm>
            <a:off x="7929586" y="6143644"/>
            <a:ext cx="1000132" cy="500066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3" name="Рисунок 12" descr="2.png"/>
          <p:cNvPicPr>
            <a:picLocks noChangeAspect="1"/>
          </p:cNvPicPr>
          <p:nvPr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0" y="1916971"/>
            <a:ext cx="3214710" cy="4941029"/>
          </a:xfrm>
          <a:prstGeom prst="rect">
            <a:avLst/>
          </a:prstGeom>
          <a:effectLst>
            <a:softEdge rad="31750"/>
          </a:effectLst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Рисунок 15" descr="3.png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3714744" y="1357298"/>
            <a:ext cx="4057824" cy="4615757"/>
          </a:xfrm>
          <a:prstGeom prst="rect">
            <a:avLst/>
          </a:prstGeom>
          <a:effectLst>
            <a:softEdge rad="31750"/>
          </a:effectLst>
        </p:spPr>
      </p:pic>
      <p:grpSp>
        <p:nvGrpSpPr>
          <p:cNvPr id="2" name="Группа 4"/>
          <p:cNvGrpSpPr/>
          <p:nvPr/>
        </p:nvGrpSpPr>
        <p:grpSpPr>
          <a:xfrm>
            <a:off x="857224" y="285728"/>
            <a:ext cx="6643734" cy="714380"/>
            <a:chOff x="242543" y="1643050"/>
            <a:chExt cx="4015444" cy="1143008"/>
          </a:xfrm>
          <a:solidFill>
            <a:srgbClr val="FFFFB3"/>
          </a:solidFill>
        </p:grpSpPr>
        <p:sp>
          <p:nvSpPr>
            <p:cNvPr id="6" name="Блок-схема: альтернативный процесс 5"/>
            <p:cNvSpPr/>
            <p:nvPr/>
          </p:nvSpPr>
          <p:spPr>
            <a:xfrm>
              <a:off x="285720" y="1643050"/>
              <a:ext cx="3929090" cy="1143008"/>
            </a:xfrm>
            <a:prstGeom prst="flowChartAlternateProcess">
              <a:avLst/>
            </a:prstGeom>
            <a:grpFill/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/>
              <a:lightRig rig="threePt" dir="t"/>
            </a:scene3d>
            <a:sp3d>
              <a:bevelT prst="slop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2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" name="Прямоугольник 6"/>
            <p:cNvSpPr/>
            <p:nvPr/>
          </p:nvSpPr>
          <p:spPr>
            <a:xfrm>
              <a:off x="242543" y="1785927"/>
              <a:ext cx="4015444" cy="73866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ru-RU" sz="2400" dirty="0">
                  <a:latin typeface="Times New Roman" pitchFamily="18" charset="0"/>
                  <a:cs typeface="Times New Roman" pitchFamily="18" charset="0"/>
                </a:rPr>
                <a:t>«Сказка о </a:t>
              </a:r>
              <a:r>
                <a:rPr lang="ru-RU" sz="2400" dirty="0" smtClean="0">
                  <a:latin typeface="Times New Roman" pitchFamily="18" charset="0"/>
                  <a:cs typeface="Times New Roman" pitchFamily="18" charset="0"/>
                </a:rPr>
                <a:t>царе </a:t>
              </a:r>
              <a:r>
                <a:rPr lang="ru-RU" sz="2400" dirty="0" err="1" smtClean="0">
                  <a:latin typeface="Times New Roman" pitchFamily="18" charset="0"/>
                  <a:cs typeface="Times New Roman" pitchFamily="18" charset="0"/>
                </a:rPr>
                <a:t>Салтане</a:t>
              </a:r>
              <a:r>
                <a:rPr lang="ru-RU" sz="2400" dirty="0" smtClean="0">
                  <a:latin typeface="Times New Roman" pitchFamily="18" charset="0"/>
                  <a:cs typeface="Times New Roman" pitchFamily="18" charset="0"/>
                </a:rPr>
                <a:t>…»</a:t>
              </a:r>
              <a:endParaRPr lang="ru-RU" sz="2400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8" name="Блок-схема: альтернативный процесс 7"/>
          <p:cNvSpPr/>
          <p:nvPr/>
        </p:nvSpPr>
        <p:spPr>
          <a:xfrm>
            <a:off x="7715272" y="285728"/>
            <a:ext cx="821299" cy="714380"/>
          </a:xfrm>
          <a:prstGeom prst="flowChartAlternateProcess">
            <a:avLst/>
          </a:prstGeom>
          <a:solidFill>
            <a:srgbClr val="FFFFB3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40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3143240" y="4143380"/>
            <a:ext cx="5000660" cy="1643074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0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Салтанович</a:t>
            </a:r>
            <a:endParaRPr lang="ru-RU" sz="30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3143240" y="4143380"/>
            <a:ext cx="5000660" cy="1643074"/>
          </a:xfrm>
          <a:prstGeom prst="roundRect">
            <a:avLst/>
          </a:prstGeom>
          <a:solidFill>
            <a:srgbClr val="FFFFB3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Какое отчество у князя </a:t>
            </a:r>
            <a:r>
              <a:rPr lang="ru-RU" sz="30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Гвидона</a:t>
            </a:r>
            <a:r>
              <a:rPr lang="ru-RU" sz="3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?</a:t>
            </a:r>
            <a:endParaRPr lang="ru-RU" sz="30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3143240" y="4143380"/>
            <a:ext cx="5000660" cy="1643074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Стрелка вправо 11">
            <a:hlinkClick r:id="rId3" action="ppaction://hlinksldjump">
              <a:snd r:embed="rId4" name="chimes.wav"/>
            </a:hlinkClick>
          </p:cNvPr>
          <p:cNvSpPr/>
          <p:nvPr/>
        </p:nvSpPr>
        <p:spPr>
          <a:xfrm>
            <a:off x="7929586" y="6143644"/>
            <a:ext cx="1000132" cy="500066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3" name="Рисунок 12" descr="2.png"/>
          <p:cNvPicPr>
            <a:picLocks noChangeAspect="1"/>
          </p:cNvPicPr>
          <p:nvPr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0" y="1916971"/>
            <a:ext cx="3214710" cy="4941029"/>
          </a:xfrm>
          <a:prstGeom prst="rect">
            <a:avLst/>
          </a:prstGeom>
          <a:effectLst>
            <a:softEdge rad="31750"/>
          </a:effectLst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Рисунок 15" descr="3.png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3714744" y="1357298"/>
            <a:ext cx="4057824" cy="4615757"/>
          </a:xfrm>
          <a:prstGeom prst="rect">
            <a:avLst/>
          </a:prstGeom>
          <a:effectLst>
            <a:softEdge rad="31750"/>
          </a:effectLst>
        </p:spPr>
      </p:pic>
      <p:grpSp>
        <p:nvGrpSpPr>
          <p:cNvPr id="2" name="Группа 4"/>
          <p:cNvGrpSpPr/>
          <p:nvPr/>
        </p:nvGrpSpPr>
        <p:grpSpPr>
          <a:xfrm>
            <a:off x="857224" y="285728"/>
            <a:ext cx="6643734" cy="714380"/>
            <a:chOff x="242543" y="1643050"/>
            <a:chExt cx="4015444" cy="1143008"/>
          </a:xfrm>
          <a:solidFill>
            <a:srgbClr val="FFFFB3"/>
          </a:solidFill>
        </p:grpSpPr>
        <p:sp>
          <p:nvSpPr>
            <p:cNvPr id="6" name="Блок-схема: альтернативный процесс 5"/>
            <p:cNvSpPr/>
            <p:nvPr/>
          </p:nvSpPr>
          <p:spPr>
            <a:xfrm>
              <a:off x="285720" y="1643050"/>
              <a:ext cx="3929090" cy="1143008"/>
            </a:xfrm>
            <a:prstGeom prst="flowChartAlternateProcess">
              <a:avLst/>
            </a:prstGeom>
            <a:grpFill/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/>
              <a:lightRig rig="threePt" dir="t"/>
            </a:scene3d>
            <a:sp3d>
              <a:bevelT prst="slop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2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" name="Прямоугольник 6"/>
            <p:cNvSpPr/>
            <p:nvPr/>
          </p:nvSpPr>
          <p:spPr>
            <a:xfrm>
              <a:off x="242543" y="1785927"/>
              <a:ext cx="4015444" cy="73866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ru-RU" sz="2400" dirty="0">
                  <a:latin typeface="Times New Roman" pitchFamily="18" charset="0"/>
                  <a:cs typeface="Times New Roman" pitchFamily="18" charset="0"/>
                </a:rPr>
                <a:t>«Сказка о </a:t>
              </a:r>
              <a:r>
                <a:rPr lang="ru-RU" sz="2400" dirty="0" smtClean="0">
                  <a:latin typeface="Times New Roman" pitchFamily="18" charset="0"/>
                  <a:cs typeface="Times New Roman" pitchFamily="18" charset="0"/>
                </a:rPr>
                <a:t>царе </a:t>
              </a:r>
              <a:r>
                <a:rPr lang="ru-RU" sz="2400" dirty="0" err="1" smtClean="0">
                  <a:latin typeface="Times New Roman" pitchFamily="18" charset="0"/>
                  <a:cs typeface="Times New Roman" pitchFamily="18" charset="0"/>
                </a:rPr>
                <a:t>Салтане</a:t>
              </a:r>
              <a:r>
                <a:rPr lang="ru-RU" sz="2400" dirty="0" smtClean="0">
                  <a:latin typeface="Times New Roman" pitchFamily="18" charset="0"/>
                  <a:cs typeface="Times New Roman" pitchFamily="18" charset="0"/>
                </a:rPr>
                <a:t>…»</a:t>
              </a:r>
              <a:endParaRPr lang="ru-RU" sz="2400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8" name="Блок-схема: альтернативный процесс 7"/>
          <p:cNvSpPr/>
          <p:nvPr/>
        </p:nvSpPr>
        <p:spPr>
          <a:xfrm>
            <a:off x="7715272" y="285728"/>
            <a:ext cx="821299" cy="714380"/>
          </a:xfrm>
          <a:prstGeom prst="flowChartAlternateProcess">
            <a:avLst/>
          </a:prstGeom>
          <a:solidFill>
            <a:srgbClr val="FFFFB3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50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3143240" y="4143380"/>
            <a:ext cx="5000660" cy="1643074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В один аршин</a:t>
            </a:r>
            <a:endParaRPr lang="ru-RU" sz="30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3143240" y="4143380"/>
            <a:ext cx="5000660" cy="1643074"/>
          </a:xfrm>
          <a:prstGeom prst="roundRect">
            <a:avLst/>
          </a:prstGeom>
          <a:solidFill>
            <a:srgbClr val="FFFFB3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Какого роста родился сын царя </a:t>
            </a:r>
            <a:r>
              <a:rPr lang="ru-RU" sz="30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Салтана</a:t>
            </a:r>
            <a:r>
              <a:rPr lang="ru-RU" sz="3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30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Гвидон</a:t>
            </a:r>
            <a:r>
              <a:rPr lang="ru-RU" sz="3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?</a:t>
            </a:r>
            <a:endParaRPr lang="ru-RU" sz="30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3143240" y="4143380"/>
            <a:ext cx="5000660" cy="1643074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Стрелка вправо 11">
            <a:hlinkClick r:id="rId3" action="ppaction://hlinksldjump">
              <a:snd r:embed="rId4" name="chimes.wav"/>
            </a:hlinkClick>
          </p:cNvPr>
          <p:cNvSpPr/>
          <p:nvPr/>
        </p:nvSpPr>
        <p:spPr>
          <a:xfrm>
            <a:off x="7929586" y="6143644"/>
            <a:ext cx="1000132" cy="500066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3" name="Рисунок 12" descr="2.png"/>
          <p:cNvPicPr>
            <a:picLocks noChangeAspect="1"/>
          </p:cNvPicPr>
          <p:nvPr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0" y="1916971"/>
            <a:ext cx="3214710" cy="4941029"/>
          </a:xfrm>
          <a:prstGeom prst="rect">
            <a:avLst/>
          </a:prstGeom>
          <a:effectLst>
            <a:softEdge rad="31750"/>
          </a:effectLst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4"/>
          <p:cNvGrpSpPr/>
          <p:nvPr/>
        </p:nvGrpSpPr>
        <p:grpSpPr>
          <a:xfrm>
            <a:off x="857224" y="285728"/>
            <a:ext cx="6643734" cy="714380"/>
            <a:chOff x="242543" y="1643050"/>
            <a:chExt cx="4015444" cy="1143008"/>
          </a:xfrm>
          <a:solidFill>
            <a:schemeClr val="accent1">
              <a:lumMod val="20000"/>
              <a:lumOff val="80000"/>
            </a:schemeClr>
          </a:solidFill>
        </p:grpSpPr>
        <p:sp>
          <p:nvSpPr>
            <p:cNvPr id="6" name="Блок-схема: альтернативный процесс 5"/>
            <p:cNvSpPr/>
            <p:nvPr/>
          </p:nvSpPr>
          <p:spPr>
            <a:xfrm>
              <a:off x="285720" y="1643050"/>
              <a:ext cx="3929090" cy="1143008"/>
            </a:xfrm>
            <a:prstGeom prst="flowChartAlternateProcess">
              <a:avLst/>
            </a:prstGeom>
            <a:grpFill/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/>
              <a:lightRig rig="threePt" dir="t"/>
            </a:scene3d>
            <a:sp3d>
              <a:bevelT prst="slop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2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" name="Прямоугольник 6"/>
            <p:cNvSpPr/>
            <p:nvPr/>
          </p:nvSpPr>
          <p:spPr>
            <a:xfrm>
              <a:off x="242543" y="1785927"/>
              <a:ext cx="4015444" cy="73866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ru-RU" sz="2400" dirty="0">
                  <a:latin typeface="Times New Roman" pitchFamily="18" charset="0"/>
                  <a:cs typeface="Times New Roman" pitchFamily="18" charset="0"/>
                </a:rPr>
                <a:t>«Сказка о </a:t>
              </a:r>
              <a:r>
                <a:rPr lang="ru-RU" sz="2400" dirty="0" smtClean="0">
                  <a:latin typeface="Times New Roman" pitchFamily="18" charset="0"/>
                  <a:cs typeface="Times New Roman" pitchFamily="18" charset="0"/>
                </a:rPr>
                <a:t>золотом петушке»</a:t>
              </a:r>
              <a:endParaRPr lang="ru-RU" sz="2400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8" name="Блок-схема: альтернативный процесс 7"/>
          <p:cNvSpPr/>
          <p:nvPr/>
        </p:nvSpPr>
        <p:spPr>
          <a:xfrm>
            <a:off x="7715272" y="285728"/>
            <a:ext cx="821299" cy="714380"/>
          </a:xfrm>
          <a:prstGeom prst="flowChartAlternateProcess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10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3143240" y="4143380"/>
            <a:ext cx="5000660" cy="1643074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Мудрец</a:t>
            </a:r>
            <a:endParaRPr lang="ru-RU" sz="30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3143240" y="4143380"/>
            <a:ext cx="5000660" cy="1643074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Кто подарил царю </a:t>
            </a:r>
            <a:r>
              <a:rPr lang="ru-RU" sz="30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Дадону</a:t>
            </a:r>
            <a:r>
              <a:rPr lang="ru-RU" sz="3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золотого петушка?</a:t>
            </a:r>
            <a:endParaRPr lang="ru-RU" sz="30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3143240" y="4143380"/>
            <a:ext cx="5000660" cy="1643074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Стрелка вправо 11">
            <a:hlinkClick r:id="rId2" action="ppaction://hlinksldjump">
              <a:snd r:embed="rId3" name="chimes.wav"/>
            </a:hlinkClick>
          </p:cNvPr>
          <p:cNvSpPr/>
          <p:nvPr/>
        </p:nvSpPr>
        <p:spPr>
          <a:xfrm>
            <a:off x="7929586" y="6143644"/>
            <a:ext cx="1000132" cy="500066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3" name="Picture 3" descr="C:\Users\User\Desktop\Пушкин\otrisovki_petuchok\Царь с шамаханской царицей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flipH="1">
            <a:off x="0" y="2857496"/>
            <a:ext cx="2949096" cy="3673468"/>
          </a:xfrm>
          <a:prstGeom prst="rect">
            <a:avLst/>
          </a:prstGeom>
          <a:noFill/>
          <a:effectLst>
            <a:softEdge rad="12700"/>
          </a:effectLst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7158" y="357166"/>
            <a:ext cx="8501122" cy="62786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32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Инструкция</a:t>
            </a:r>
          </a:p>
          <a:p>
            <a:pPr algn="ctr">
              <a:defRPr/>
            </a:pPr>
            <a:endParaRPr lang="ru-RU" sz="1000" b="1" dirty="0" smtClean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just"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 игровом поле дано 5 категорий с 5 вопросами. Каждый игрок выбирает категорию и вопрос с ценой ответа. Проверить себя можно, нажав на карточку с вопросом. Кто наберёт наибольшее количество баллов, тот будет победителем. </a:t>
            </a:r>
          </a:p>
          <a:p>
            <a:pPr algn="just">
              <a:defRPr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Вернуться на игровое поле можно при помощи </a:t>
            </a:r>
          </a:p>
          <a:p>
            <a:pPr algn="just">
              <a:defRPr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 сыгравшей цене вопроса при возврате появляется красная рамочка.</a:t>
            </a:r>
          </a:p>
          <a:p>
            <a:pPr algn="just">
              <a:defRPr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Завершить игру можно при помощи кнопки</a:t>
            </a:r>
          </a:p>
          <a:p>
            <a:pPr algn="just">
              <a:defRPr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defRPr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defRPr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defRPr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трелка вправо 2"/>
          <p:cNvSpPr/>
          <p:nvPr/>
        </p:nvSpPr>
        <p:spPr>
          <a:xfrm>
            <a:off x="6858016" y="2786058"/>
            <a:ext cx="1000132" cy="500066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Управляющая кнопка: настраиваемая 3">
            <a:hlinkClick r:id="" action="ppaction://noaction" highlightClick="1"/>
          </p:cNvPr>
          <p:cNvSpPr/>
          <p:nvPr/>
        </p:nvSpPr>
        <p:spPr>
          <a:xfrm>
            <a:off x="6429388" y="4786322"/>
            <a:ext cx="1000132" cy="214314"/>
          </a:xfrm>
          <a:prstGeom prst="actionButtonBlank">
            <a:avLst/>
          </a:prstGeom>
          <a:solidFill>
            <a:srgbClr val="FFFF0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ВЫХОД</a:t>
            </a:r>
            <a:endParaRPr lang="ru-RU" sz="16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>
            <a:hlinkClick r:id="rId2" action="ppaction://hlinksldjump"/>
          </p:cNvPr>
          <p:cNvSpPr/>
          <p:nvPr/>
        </p:nvSpPr>
        <p:spPr>
          <a:xfrm>
            <a:off x="3143240" y="5643578"/>
            <a:ext cx="2857520" cy="571504"/>
          </a:xfrm>
          <a:prstGeom prst="rect">
            <a:avLst/>
          </a:prstGeom>
          <a:solidFill>
            <a:srgbClr val="0070C0"/>
          </a:solidFill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Начать игру</a:t>
            </a:r>
            <a:endParaRPr lang="ru-RU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Управляющая кнопка: документ 6">
            <a:hlinkClick r:id="" action="ppaction://hlinkshowjump?jump=lastslide" highlightClick="1"/>
          </p:cNvPr>
          <p:cNvSpPr/>
          <p:nvPr/>
        </p:nvSpPr>
        <p:spPr>
          <a:xfrm>
            <a:off x="285720" y="285728"/>
            <a:ext cx="571504" cy="642942"/>
          </a:xfrm>
          <a:prstGeom prst="actionButtonDocumen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4"/>
          <p:cNvGrpSpPr/>
          <p:nvPr/>
        </p:nvGrpSpPr>
        <p:grpSpPr>
          <a:xfrm>
            <a:off x="857224" y="285728"/>
            <a:ext cx="6643734" cy="714380"/>
            <a:chOff x="242543" y="1643050"/>
            <a:chExt cx="4015444" cy="1143008"/>
          </a:xfrm>
          <a:solidFill>
            <a:schemeClr val="accent1">
              <a:lumMod val="20000"/>
              <a:lumOff val="80000"/>
            </a:schemeClr>
          </a:solidFill>
        </p:grpSpPr>
        <p:sp>
          <p:nvSpPr>
            <p:cNvPr id="6" name="Блок-схема: альтернативный процесс 5"/>
            <p:cNvSpPr/>
            <p:nvPr/>
          </p:nvSpPr>
          <p:spPr>
            <a:xfrm>
              <a:off x="285720" y="1643050"/>
              <a:ext cx="3929090" cy="1143008"/>
            </a:xfrm>
            <a:prstGeom prst="flowChartAlternateProcess">
              <a:avLst/>
            </a:prstGeom>
            <a:grpFill/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/>
              <a:lightRig rig="threePt" dir="t"/>
            </a:scene3d>
            <a:sp3d>
              <a:bevelT prst="slop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2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" name="Прямоугольник 6"/>
            <p:cNvSpPr/>
            <p:nvPr/>
          </p:nvSpPr>
          <p:spPr>
            <a:xfrm>
              <a:off x="242543" y="1785927"/>
              <a:ext cx="4015444" cy="73866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ru-RU" sz="2400" dirty="0">
                  <a:latin typeface="Times New Roman" pitchFamily="18" charset="0"/>
                  <a:cs typeface="Times New Roman" pitchFamily="18" charset="0"/>
                </a:rPr>
                <a:t>«Сказка о </a:t>
              </a:r>
              <a:r>
                <a:rPr lang="ru-RU" sz="2400" dirty="0" smtClean="0">
                  <a:latin typeface="Times New Roman" pitchFamily="18" charset="0"/>
                  <a:cs typeface="Times New Roman" pitchFamily="18" charset="0"/>
                </a:rPr>
                <a:t>золотом петушке»</a:t>
              </a:r>
              <a:endParaRPr lang="ru-RU" sz="2400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8" name="Блок-схема: альтернативный процесс 7"/>
          <p:cNvSpPr/>
          <p:nvPr/>
        </p:nvSpPr>
        <p:spPr>
          <a:xfrm>
            <a:off x="7715272" y="285728"/>
            <a:ext cx="821299" cy="714380"/>
          </a:xfrm>
          <a:prstGeom prst="flowChartAlternateProcess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20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3143240" y="4143380"/>
            <a:ext cx="5000660" cy="1643074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На спицу</a:t>
            </a:r>
            <a:endParaRPr lang="ru-RU" sz="30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3143240" y="4143380"/>
            <a:ext cx="5000660" cy="1643074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Куда было велено царю </a:t>
            </a:r>
            <a:r>
              <a:rPr lang="ru-RU" sz="30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Дадону</a:t>
            </a:r>
            <a:r>
              <a:rPr lang="ru-RU" sz="3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посадить золотого петушка?</a:t>
            </a:r>
            <a:endParaRPr lang="ru-RU" sz="30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3143240" y="4143380"/>
            <a:ext cx="5000660" cy="1643074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Стрелка вправо 11">
            <a:hlinkClick r:id="rId2" action="ppaction://hlinksldjump">
              <a:snd r:embed="rId3" name="chimes.wav"/>
            </a:hlinkClick>
          </p:cNvPr>
          <p:cNvSpPr/>
          <p:nvPr/>
        </p:nvSpPr>
        <p:spPr>
          <a:xfrm>
            <a:off x="7929586" y="6143644"/>
            <a:ext cx="1000132" cy="500066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3" name="Picture 3" descr="C:\Users\User\Desktop\Пушкин\otrisovki_petuchok\Царь с шамаханской царицей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flipH="1">
            <a:off x="0" y="2857496"/>
            <a:ext cx="2949096" cy="3673468"/>
          </a:xfrm>
          <a:prstGeom prst="rect">
            <a:avLst/>
          </a:prstGeom>
          <a:noFill/>
          <a:effectLst>
            <a:softEdge rad="12700"/>
          </a:effectLst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4"/>
          <p:cNvGrpSpPr/>
          <p:nvPr/>
        </p:nvGrpSpPr>
        <p:grpSpPr>
          <a:xfrm>
            <a:off x="857224" y="285728"/>
            <a:ext cx="6643734" cy="714380"/>
            <a:chOff x="242543" y="1643050"/>
            <a:chExt cx="4015444" cy="1143008"/>
          </a:xfrm>
          <a:solidFill>
            <a:schemeClr val="accent1">
              <a:lumMod val="20000"/>
              <a:lumOff val="80000"/>
            </a:schemeClr>
          </a:solidFill>
        </p:grpSpPr>
        <p:sp>
          <p:nvSpPr>
            <p:cNvPr id="6" name="Блок-схема: альтернативный процесс 5"/>
            <p:cNvSpPr/>
            <p:nvPr/>
          </p:nvSpPr>
          <p:spPr>
            <a:xfrm>
              <a:off x="285720" y="1643050"/>
              <a:ext cx="3929090" cy="1143008"/>
            </a:xfrm>
            <a:prstGeom prst="flowChartAlternateProcess">
              <a:avLst/>
            </a:prstGeom>
            <a:grpFill/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/>
              <a:lightRig rig="threePt" dir="t"/>
            </a:scene3d>
            <a:sp3d>
              <a:bevelT prst="slop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2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" name="Прямоугольник 6"/>
            <p:cNvSpPr/>
            <p:nvPr/>
          </p:nvSpPr>
          <p:spPr>
            <a:xfrm>
              <a:off x="242543" y="1785927"/>
              <a:ext cx="4015444" cy="73866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ru-RU" sz="2400" dirty="0">
                  <a:latin typeface="Times New Roman" pitchFamily="18" charset="0"/>
                  <a:cs typeface="Times New Roman" pitchFamily="18" charset="0"/>
                </a:rPr>
                <a:t>«Сказка о </a:t>
              </a:r>
              <a:r>
                <a:rPr lang="ru-RU" sz="2400" dirty="0" smtClean="0">
                  <a:latin typeface="Times New Roman" pitchFamily="18" charset="0"/>
                  <a:cs typeface="Times New Roman" pitchFamily="18" charset="0"/>
                </a:rPr>
                <a:t>золотом петушке»</a:t>
              </a:r>
              <a:endParaRPr lang="ru-RU" sz="2400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8" name="Блок-схема: альтернативный процесс 7"/>
          <p:cNvSpPr/>
          <p:nvPr/>
        </p:nvSpPr>
        <p:spPr>
          <a:xfrm>
            <a:off x="7715272" y="285728"/>
            <a:ext cx="821299" cy="714380"/>
          </a:xfrm>
          <a:prstGeom prst="flowChartAlternateProcess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30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3143240" y="4143380"/>
            <a:ext cx="5000660" cy="1643074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Два</a:t>
            </a:r>
            <a:endParaRPr lang="ru-RU" sz="30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3143240" y="4143380"/>
            <a:ext cx="5000660" cy="1643074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Сколько было сыновей у царя </a:t>
            </a:r>
            <a:r>
              <a:rPr lang="ru-RU" sz="30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Дадона</a:t>
            </a:r>
            <a:r>
              <a:rPr lang="ru-RU" sz="3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?</a:t>
            </a:r>
            <a:endParaRPr lang="ru-RU" sz="30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3143240" y="4143380"/>
            <a:ext cx="5000660" cy="1643074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Стрелка вправо 11">
            <a:hlinkClick r:id="rId2" action="ppaction://hlinksldjump">
              <a:snd r:embed="rId3" name="chimes.wav"/>
            </a:hlinkClick>
          </p:cNvPr>
          <p:cNvSpPr/>
          <p:nvPr/>
        </p:nvSpPr>
        <p:spPr>
          <a:xfrm>
            <a:off x="7929586" y="6143644"/>
            <a:ext cx="1000132" cy="500066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3" name="Picture 3" descr="C:\Users\User\Desktop\Пушкин\otrisovki_petuchok\Царь с шамаханской царицей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flipH="1">
            <a:off x="0" y="2857496"/>
            <a:ext cx="2949096" cy="3673468"/>
          </a:xfrm>
          <a:prstGeom prst="rect">
            <a:avLst/>
          </a:prstGeom>
          <a:noFill/>
          <a:effectLst>
            <a:softEdge rad="12700"/>
          </a:effectLst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4"/>
          <p:cNvGrpSpPr/>
          <p:nvPr/>
        </p:nvGrpSpPr>
        <p:grpSpPr>
          <a:xfrm>
            <a:off x="857224" y="285728"/>
            <a:ext cx="6643734" cy="714380"/>
            <a:chOff x="242543" y="1643050"/>
            <a:chExt cx="4015444" cy="1143008"/>
          </a:xfrm>
          <a:solidFill>
            <a:schemeClr val="accent1">
              <a:lumMod val="20000"/>
              <a:lumOff val="80000"/>
            </a:schemeClr>
          </a:solidFill>
        </p:grpSpPr>
        <p:sp>
          <p:nvSpPr>
            <p:cNvPr id="6" name="Блок-схема: альтернативный процесс 5"/>
            <p:cNvSpPr/>
            <p:nvPr/>
          </p:nvSpPr>
          <p:spPr>
            <a:xfrm>
              <a:off x="285720" y="1643050"/>
              <a:ext cx="3929090" cy="1143008"/>
            </a:xfrm>
            <a:prstGeom prst="flowChartAlternateProcess">
              <a:avLst/>
            </a:prstGeom>
            <a:grpFill/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/>
              <a:lightRig rig="threePt" dir="t"/>
            </a:scene3d>
            <a:sp3d>
              <a:bevelT prst="slop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2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" name="Прямоугольник 6"/>
            <p:cNvSpPr/>
            <p:nvPr/>
          </p:nvSpPr>
          <p:spPr>
            <a:xfrm>
              <a:off x="242543" y="1785927"/>
              <a:ext cx="4015444" cy="73866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ru-RU" sz="2400" dirty="0">
                  <a:latin typeface="Times New Roman" pitchFamily="18" charset="0"/>
                  <a:cs typeface="Times New Roman" pitchFamily="18" charset="0"/>
                </a:rPr>
                <a:t>«Сказка о </a:t>
              </a:r>
              <a:r>
                <a:rPr lang="ru-RU" sz="2400" dirty="0" smtClean="0">
                  <a:latin typeface="Times New Roman" pitchFamily="18" charset="0"/>
                  <a:cs typeface="Times New Roman" pitchFamily="18" charset="0"/>
                </a:rPr>
                <a:t>золотом петушке»</a:t>
              </a:r>
              <a:endParaRPr lang="ru-RU" sz="2400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8" name="Блок-схема: альтернативный процесс 7"/>
          <p:cNvSpPr/>
          <p:nvPr/>
        </p:nvSpPr>
        <p:spPr>
          <a:xfrm>
            <a:off x="7715272" y="285728"/>
            <a:ext cx="821299" cy="714380"/>
          </a:xfrm>
          <a:prstGeom prst="flowChartAlternateProcess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40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3143240" y="4143380"/>
            <a:ext cx="5000660" cy="1643074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Семь дней</a:t>
            </a:r>
            <a:endParaRPr lang="ru-RU" sz="30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3143240" y="4143380"/>
            <a:ext cx="5000660" cy="1643074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Сколько дней пировали </a:t>
            </a:r>
            <a:r>
              <a:rPr lang="ru-RU" sz="30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Шамаханская</a:t>
            </a:r>
            <a:r>
              <a:rPr lang="ru-RU" sz="3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царица и царь </a:t>
            </a:r>
            <a:r>
              <a:rPr lang="ru-RU" sz="30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Дадон</a:t>
            </a:r>
            <a:r>
              <a:rPr lang="ru-RU" sz="3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?</a:t>
            </a:r>
            <a:endParaRPr lang="ru-RU" sz="30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3143240" y="4143380"/>
            <a:ext cx="5000660" cy="1643074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Стрелка вправо 11">
            <a:hlinkClick r:id="rId2" action="ppaction://hlinksldjump">
              <a:snd r:embed="rId3" name="chimes.wav"/>
            </a:hlinkClick>
          </p:cNvPr>
          <p:cNvSpPr/>
          <p:nvPr/>
        </p:nvSpPr>
        <p:spPr>
          <a:xfrm>
            <a:off x="7929586" y="6143644"/>
            <a:ext cx="1000132" cy="500066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3" name="Picture 3" descr="C:\Users\User\Desktop\Пушкин\otrisovki_petuchok\Царь с шамаханской царицей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flipH="1">
            <a:off x="0" y="2857496"/>
            <a:ext cx="2949096" cy="3673468"/>
          </a:xfrm>
          <a:prstGeom prst="rect">
            <a:avLst/>
          </a:prstGeom>
          <a:noFill/>
          <a:effectLst>
            <a:softEdge rad="12700"/>
          </a:effectLst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4"/>
          <p:cNvGrpSpPr/>
          <p:nvPr/>
        </p:nvGrpSpPr>
        <p:grpSpPr>
          <a:xfrm>
            <a:off x="857224" y="285728"/>
            <a:ext cx="6643734" cy="714380"/>
            <a:chOff x="242543" y="1643050"/>
            <a:chExt cx="4015444" cy="1143008"/>
          </a:xfrm>
          <a:solidFill>
            <a:schemeClr val="accent1">
              <a:lumMod val="20000"/>
              <a:lumOff val="80000"/>
            </a:schemeClr>
          </a:solidFill>
        </p:grpSpPr>
        <p:sp>
          <p:nvSpPr>
            <p:cNvPr id="6" name="Блок-схема: альтернативный процесс 5"/>
            <p:cNvSpPr/>
            <p:nvPr/>
          </p:nvSpPr>
          <p:spPr>
            <a:xfrm>
              <a:off x="285720" y="1643050"/>
              <a:ext cx="3929090" cy="1143008"/>
            </a:xfrm>
            <a:prstGeom prst="flowChartAlternateProcess">
              <a:avLst/>
            </a:prstGeom>
            <a:grpFill/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/>
              <a:lightRig rig="threePt" dir="t"/>
            </a:scene3d>
            <a:sp3d>
              <a:bevelT prst="slop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2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" name="Прямоугольник 6"/>
            <p:cNvSpPr/>
            <p:nvPr/>
          </p:nvSpPr>
          <p:spPr>
            <a:xfrm>
              <a:off x="242543" y="1785927"/>
              <a:ext cx="4015444" cy="73866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ru-RU" sz="2400" dirty="0">
                  <a:latin typeface="Times New Roman" pitchFamily="18" charset="0"/>
                  <a:cs typeface="Times New Roman" pitchFamily="18" charset="0"/>
                </a:rPr>
                <a:t>«Сказка о </a:t>
              </a:r>
              <a:r>
                <a:rPr lang="ru-RU" sz="2400" dirty="0" smtClean="0">
                  <a:latin typeface="Times New Roman" pitchFamily="18" charset="0"/>
                  <a:cs typeface="Times New Roman" pitchFamily="18" charset="0"/>
                </a:rPr>
                <a:t>золотом петушке»</a:t>
              </a:r>
              <a:endParaRPr lang="ru-RU" sz="2400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8" name="Блок-схема: альтернативный процесс 7"/>
          <p:cNvSpPr/>
          <p:nvPr/>
        </p:nvSpPr>
        <p:spPr>
          <a:xfrm>
            <a:off x="7715272" y="285728"/>
            <a:ext cx="821299" cy="714380"/>
          </a:xfrm>
          <a:prstGeom prst="flowChartAlternateProcess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50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3143240" y="4143380"/>
            <a:ext cx="5000660" cy="1643074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Одна</a:t>
            </a:r>
            <a:endParaRPr lang="ru-RU" sz="30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3143240" y="4143380"/>
            <a:ext cx="5000660" cy="1643074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Сколько просьб было у мудреца-звездочёта к царю </a:t>
            </a:r>
            <a:r>
              <a:rPr lang="ru-RU" sz="30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Дадону</a:t>
            </a:r>
            <a:r>
              <a:rPr lang="ru-RU" sz="3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?</a:t>
            </a:r>
            <a:endParaRPr lang="ru-RU" sz="30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3143240" y="4143380"/>
            <a:ext cx="5000660" cy="1643074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Стрелка вправо 11">
            <a:hlinkClick r:id="rId2" action="ppaction://hlinksldjump">
              <a:snd r:embed="rId3" name="chimes.wav"/>
            </a:hlinkClick>
          </p:cNvPr>
          <p:cNvSpPr/>
          <p:nvPr/>
        </p:nvSpPr>
        <p:spPr>
          <a:xfrm>
            <a:off x="7929586" y="6143644"/>
            <a:ext cx="1000132" cy="500066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3" name="Picture 3" descr="C:\Users\User\Desktop\Пушкин\otrisovki_petuchok\Царь с шамаханской царицей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flipH="1">
            <a:off x="0" y="2857496"/>
            <a:ext cx="2949096" cy="3673468"/>
          </a:xfrm>
          <a:prstGeom prst="rect">
            <a:avLst/>
          </a:prstGeom>
          <a:noFill/>
          <a:effectLst>
            <a:softEdge rad="12700"/>
          </a:effectLst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Рисунок 13" descr="2345859-0ba478e115b911a5.png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 flipH="1">
            <a:off x="4857752" y="2428868"/>
            <a:ext cx="1576367" cy="1928826"/>
          </a:xfrm>
          <a:prstGeom prst="rect">
            <a:avLst/>
          </a:prstGeom>
          <a:effectLst>
            <a:softEdge rad="31750"/>
          </a:effectLst>
        </p:spPr>
      </p:pic>
      <p:grpSp>
        <p:nvGrpSpPr>
          <p:cNvPr id="2" name="Группа 4"/>
          <p:cNvGrpSpPr/>
          <p:nvPr/>
        </p:nvGrpSpPr>
        <p:grpSpPr>
          <a:xfrm>
            <a:off x="857224" y="285728"/>
            <a:ext cx="6643734" cy="714380"/>
            <a:chOff x="242543" y="1643050"/>
            <a:chExt cx="4015444" cy="1143008"/>
          </a:xfrm>
          <a:solidFill>
            <a:schemeClr val="bg1">
              <a:lumMod val="95000"/>
            </a:schemeClr>
          </a:solidFill>
        </p:grpSpPr>
        <p:sp>
          <p:nvSpPr>
            <p:cNvPr id="6" name="Блок-схема: альтернативный процесс 5"/>
            <p:cNvSpPr/>
            <p:nvPr/>
          </p:nvSpPr>
          <p:spPr>
            <a:xfrm>
              <a:off x="285720" y="1643050"/>
              <a:ext cx="3929090" cy="1143008"/>
            </a:xfrm>
            <a:prstGeom prst="flowChartAlternateProcess">
              <a:avLst/>
            </a:prstGeom>
            <a:grpFill/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/>
              <a:lightRig rig="threePt" dir="t"/>
            </a:scene3d>
            <a:sp3d>
              <a:bevelT prst="slop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2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" name="Прямоугольник 6"/>
            <p:cNvSpPr/>
            <p:nvPr/>
          </p:nvSpPr>
          <p:spPr>
            <a:xfrm>
              <a:off x="242543" y="1785927"/>
              <a:ext cx="4015444" cy="73866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ru-RU" sz="2400" dirty="0">
                  <a:latin typeface="Times New Roman" pitchFamily="18" charset="0"/>
                  <a:cs typeface="Times New Roman" pitchFamily="18" charset="0"/>
                </a:rPr>
                <a:t>«Сказка о </a:t>
              </a:r>
              <a:r>
                <a:rPr lang="ru-RU" sz="2400" dirty="0" smtClean="0">
                  <a:latin typeface="Times New Roman" pitchFamily="18" charset="0"/>
                  <a:cs typeface="Times New Roman" pitchFamily="18" charset="0"/>
                </a:rPr>
                <a:t>попе и о работнике его </a:t>
              </a:r>
              <a:r>
                <a:rPr lang="ru-RU" sz="2400" dirty="0" err="1" smtClean="0">
                  <a:latin typeface="Times New Roman" pitchFamily="18" charset="0"/>
                  <a:cs typeface="Times New Roman" pitchFamily="18" charset="0"/>
                </a:rPr>
                <a:t>Балде</a:t>
              </a:r>
              <a:r>
                <a:rPr lang="ru-RU" sz="2400" dirty="0" smtClean="0">
                  <a:latin typeface="Times New Roman" pitchFamily="18" charset="0"/>
                  <a:cs typeface="Times New Roman" pitchFamily="18" charset="0"/>
                </a:rPr>
                <a:t>»</a:t>
              </a:r>
              <a:endParaRPr lang="ru-RU" sz="2400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8" name="Блок-схема: альтернативный процесс 7"/>
          <p:cNvSpPr/>
          <p:nvPr/>
        </p:nvSpPr>
        <p:spPr>
          <a:xfrm>
            <a:off x="7715272" y="285728"/>
            <a:ext cx="821299" cy="714380"/>
          </a:xfrm>
          <a:prstGeom prst="flowChartAlternateProcess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10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3143240" y="4143380"/>
            <a:ext cx="5000660" cy="1643074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За три щелчка по лбу</a:t>
            </a:r>
            <a:endParaRPr lang="ru-RU" sz="30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3143240" y="4143380"/>
            <a:ext cx="5000660" cy="164307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За какую плату работал </a:t>
            </a:r>
            <a:r>
              <a:rPr lang="ru-RU" sz="30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Балда</a:t>
            </a:r>
            <a:r>
              <a:rPr lang="ru-RU" sz="3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у попа?</a:t>
            </a:r>
            <a:endParaRPr lang="ru-RU" sz="30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3143240" y="4143380"/>
            <a:ext cx="5000660" cy="1643074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Стрелка вправо 11">
            <a:hlinkClick r:id="rId3" action="ppaction://hlinksldjump">
              <a:snd r:embed="rId4" name="chimes.wav"/>
            </a:hlinkClick>
          </p:cNvPr>
          <p:cNvSpPr/>
          <p:nvPr/>
        </p:nvSpPr>
        <p:spPr>
          <a:xfrm>
            <a:off x="7929586" y="6143644"/>
            <a:ext cx="1000132" cy="500066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3" name="Рисунок 12" descr="2345859-0ba478e115b911a5.png"/>
          <p:cNvPicPr>
            <a:picLocks noChangeAspect="1"/>
          </p:cNvPicPr>
          <p:nvPr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 flipH="1">
            <a:off x="428596" y="3214686"/>
            <a:ext cx="2286016" cy="3429000"/>
          </a:xfrm>
          <a:prstGeom prst="rect">
            <a:avLst/>
          </a:prstGeom>
          <a:effectLst>
            <a:softEdge rad="12700"/>
          </a:effectLst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Рисунок 13" descr="2345859-0ba478e115b911a5.png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 flipH="1">
            <a:off x="4857752" y="2428868"/>
            <a:ext cx="1576367" cy="1928826"/>
          </a:xfrm>
          <a:prstGeom prst="rect">
            <a:avLst/>
          </a:prstGeom>
          <a:effectLst>
            <a:softEdge rad="31750"/>
          </a:effectLst>
        </p:spPr>
      </p:pic>
      <p:grpSp>
        <p:nvGrpSpPr>
          <p:cNvPr id="2" name="Группа 4"/>
          <p:cNvGrpSpPr/>
          <p:nvPr/>
        </p:nvGrpSpPr>
        <p:grpSpPr>
          <a:xfrm>
            <a:off x="857224" y="285728"/>
            <a:ext cx="6643734" cy="714380"/>
            <a:chOff x="242543" y="1643050"/>
            <a:chExt cx="4015444" cy="1143008"/>
          </a:xfrm>
          <a:solidFill>
            <a:schemeClr val="bg1">
              <a:lumMod val="95000"/>
            </a:schemeClr>
          </a:solidFill>
        </p:grpSpPr>
        <p:sp>
          <p:nvSpPr>
            <p:cNvPr id="6" name="Блок-схема: альтернативный процесс 5"/>
            <p:cNvSpPr/>
            <p:nvPr/>
          </p:nvSpPr>
          <p:spPr>
            <a:xfrm>
              <a:off x="285720" y="1643050"/>
              <a:ext cx="3929090" cy="1143008"/>
            </a:xfrm>
            <a:prstGeom prst="flowChartAlternateProcess">
              <a:avLst/>
            </a:prstGeom>
            <a:grpFill/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/>
              <a:lightRig rig="threePt" dir="t"/>
            </a:scene3d>
            <a:sp3d>
              <a:bevelT prst="slop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2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" name="Прямоугольник 6"/>
            <p:cNvSpPr/>
            <p:nvPr/>
          </p:nvSpPr>
          <p:spPr>
            <a:xfrm>
              <a:off x="242543" y="1785927"/>
              <a:ext cx="4015444" cy="73866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ru-RU" sz="2400" dirty="0">
                  <a:latin typeface="Times New Roman" pitchFamily="18" charset="0"/>
                  <a:cs typeface="Times New Roman" pitchFamily="18" charset="0"/>
                </a:rPr>
                <a:t>«Сказка о </a:t>
              </a:r>
              <a:r>
                <a:rPr lang="ru-RU" sz="2400" dirty="0" smtClean="0">
                  <a:latin typeface="Times New Roman" pitchFamily="18" charset="0"/>
                  <a:cs typeface="Times New Roman" pitchFamily="18" charset="0"/>
                </a:rPr>
                <a:t>попе и о работнике его </a:t>
              </a:r>
              <a:r>
                <a:rPr lang="ru-RU" sz="2400" dirty="0" err="1" smtClean="0">
                  <a:latin typeface="Times New Roman" pitchFamily="18" charset="0"/>
                  <a:cs typeface="Times New Roman" pitchFamily="18" charset="0"/>
                </a:rPr>
                <a:t>Балде</a:t>
              </a:r>
              <a:r>
                <a:rPr lang="ru-RU" sz="2400" dirty="0" smtClean="0">
                  <a:latin typeface="Times New Roman" pitchFamily="18" charset="0"/>
                  <a:cs typeface="Times New Roman" pitchFamily="18" charset="0"/>
                </a:rPr>
                <a:t>»</a:t>
              </a:r>
              <a:endParaRPr lang="ru-RU" sz="2400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8" name="Блок-схема: альтернативный процесс 7"/>
          <p:cNvSpPr/>
          <p:nvPr/>
        </p:nvSpPr>
        <p:spPr>
          <a:xfrm>
            <a:off x="7715272" y="285728"/>
            <a:ext cx="821299" cy="714380"/>
          </a:xfrm>
          <a:prstGeom prst="flowChartAlternateProcess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20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3143240" y="4143380"/>
            <a:ext cx="5000660" cy="1643074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За четверых</a:t>
            </a:r>
            <a:endParaRPr lang="ru-RU" sz="30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3143240" y="4143380"/>
            <a:ext cx="5000660" cy="164307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За скольких человек ел </a:t>
            </a:r>
            <a:r>
              <a:rPr lang="ru-RU" sz="30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Балда</a:t>
            </a:r>
            <a:r>
              <a:rPr lang="ru-RU" sz="3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?</a:t>
            </a:r>
            <a:endParaRPr lang="ru-RU" sz="30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3143240" y="4143380"/>
            <a:ext cx="5000660" cy="1643074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Стрелка вправо 11">
            <a:hlinkClick r:id="rId3" action="ppaction://hlinksldjump">
              <a:snd r:embed="rId4" name="chimes.wav"/>
            </a:hlinkClick>
          </p:cNvPr>
          <p:cNvSpPr/>
          <p:nvPr/>
        </p:nvSpPr>
        <p:spPr>
          <a:xfrm>
            <a:off x="7929586" y="6143644"/>
            <a:ext cx="1000132" cy="500066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3" name="Рисунок 12" descr="2345859-0ba478e115b911a5.png"/>
          <p:cNvPicPr>
            <a:picLocks noChangeAspect="1"/>
          </p:cNvPicPr>
          <p:nvPr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 flipH="1">
            <a:off x="428596" y="3214686"/>
            <a:ext cx="2286016" cy="3429000"/>
          </a:xfrm>
          <a:prstGeom prst="rect">
            <a:avLst/>
          </a:prstGeom>
          <a:effectLst>
            <a:softEdge rad="12700"/>
          </a:effectLst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Рисунок 13" descr="2345859-0ba478e115b911a5.png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 flipH="1">
            <a:off x="4857752" y="2428868"/>
            <a:ext cx="1576367" cy="1928826"/>
          </a:xfrm>
          <a:prstGeom prst="rect">
            <a:avLst/>
          </a:prstGeom>
          <a:effectLst>
            <a:softEdge rad="31750"/>
          </a:effectLst>
        </p:spPr>
      </p:pic>
      <p:grpSp>
        <p:nvGrpSpPr>
          <p:cNvPr id="2" name="Группа 4"/>
          <p:cNvGrpSpPr/>
          <p:nvPr/>
        </p:nvGrpSpPr>
        <p:grpSpPr>
          <a:xfrm>
            <a:off x="857224" y="285728"/>
            <a:ext cx="6643734" cy="714380"/>
            <a:chOff x="242543" y="1643050"/>
            <a:chExt cx="4015444" cy="1143008"/>
          </a:xfrm>
          <a:solidFill>
            <a:schemeClr val="bg1">
              <a:lumMod val="95000"/>
            </a:schemeClr>
          </a:solidFill>
        </p:grpSpPr>
        <p:sp>
          <p:nvSpPr>
            <p:cNvPr id="6" name="Блок-схема: альтернативный процесс 5"/>
            <p:cNvSpPr/>
            <p:nvPr/>
          </p:nvSpPr>
          <p:spPr>
            <a:xfrm>
              <a:off x="285720" y="1643050"/>
              <a:ext cx="3929090" cy="1143008"/>
            </a:xfrm>
            <a:prstGeom prst="flowChartAlternateProcess">
              <a:avLst/>
            </a:prstGeom>
            <a:grpFill/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/>
              <a:lightRig rig="threePt" dir="t"/>
            </a:scene3d>
            <a:sp3d>
              <a:bevelT prst="slop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2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" name="Прямоугольник 6"/>
            <p:cNvSpPr/>
            <p:nvPr/>
          </p:nvSpPr>
          <p:spPr>
            <a:xfrm>
              <a:off x="242543" y="1785927"/>
              <a:ext cx="4015444" cy="73866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ru-RU" sz="2400" dirty="0">
                  <a:latin typeface="Times New Roman" pitchFamily="18" charset="0"/>
                  <a:cs typeface="Times New Roman" pitchFamily="18" charset="0"/>
                </a:rPr>
                <a:t>«Сказка о </a:t>
              </a:r>
              <a:r>
                <a:rPr lang="ru-RU" sz="2400" dirty="0" smtClean="0">
                  <a:latin typeface="Times New Roman" pitchFamily="18" charset="0"/>
                  <a:cs typeface="Times New Roman" pitchFamily="18" charset="0"/>
                </a:rPr>
                <a:t>попе и о работнике его </a:t>
              </a:r>
              <a:r>
                <a:rPr lang="ru-RU" sz="2400" dirty="0" err="1" smtClean="0">
                  <a:latin typeface="Times New Roman" pitchFamily="18" charset="0"/>
                  <a:cs typeface="Times New Roman" pitchFamily="18" charset="0"/>
                </a:rPr>
                <a:t>Балде</a:t>
              </a:r>
              <a:r>
                <a:rPr lang="ru-RU" sz="2400" dirty="0" smtClean="0">
                  <a:latin typeface="Times New Roman" pitchFamily="18" charset="0"/>
                  <a:cs typeface="Times New Roman" pitchFamily="18" charset="0"/>
                </a:rPr>
                <a:t>»</a:t>
              </a:r>
              <a:endParaRPr lang="ru-RU" sz="2400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8" name="Блок-схема: альтернативный процесс 7"/>
          <p:cNvSpPr/>
          <p:nvPr/>
        </p:nvSpPr>
        <p:spPr>
          <a:xfrm>
            <a:off x="7715272" y="285728"/>
            <a:ext cx="821299" cy="714380"/>
          </a:xfrm>
          <a:prstGeom prst="flowChartAlternateProcess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30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3143240" y="4143380"/>
            <a:ext cx="5000660" cy="1643074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Полбу</a:t>
            </a:r>
            <a:endParaRPr lang="ru-RU" sz="30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3143240" y="4143380"/>
            <a:ext cx="5000660" cy="164307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Какую кашу любил </a:t>
            </a:r>
            <a:r>
              <a:rPr lang="ru-RU" sz="30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Балда</a:t>
            </a:r>
            <a:r>
              <a:rPr lang="ru-RU" sz="3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?</a:t>
            </a:r>
            <a:endParaRPr lang="ru-RU" sz="30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3143240" y="4143380"/>
            <a:ext cx="5000660" cy="1643074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Стрелка вправо 11">
            <a:hlinkClick r:id="rId3" action="ppaction://hlinksldjump">
              <a:snd r:embed="rId4" name="chimes.wav"/>
            </a:hlinkClick>
          </p:cNvPr>
          <p:cNvSpPr/>
          <p:nvPr/>
        </p:nvSpPr>
        <p:spPr>
          <a:xfrm>
            <a:off x="7929586" y="6143644"/>
            <a:ext cx="1000132" cy="500066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3" name="Рисунок 12" descr="2345859-0ba478e115b911a5.png"/>
          <p:cNvPicPr>
            <a:picLocks noChangeAspect="1"/>
          </p:cNvPicPr>
          <p:nvPr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 flipH="1">
            <a:off x="428596" y="3214686"/>
            <a:ext cx="2286016" cy="3429000"/>
          </a:xfrm>
          <a:prstGeom prst="rect">
            <a:avLst/>
          </a:prstGeom>
          <a:effectLst>
            <a:softEdge rad="12700"/>
          </a:effectLst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Рисунок 13" descr="2345859-0ba478e115b911a5.png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 flipH="1">
            <a:off x="4857752" y="2428868"/>
            <a:ext cx="1576367" cy="1928826"/>
          </a:xfrm>
          <a:prstGeom prst="rect">
            <a:avLst/>
          </a:prstGeom>
          <a:effectLst>
            <a:softEdge rad="31750"/>
          </a:effectLst>
        </p:spPr>
      </p:pic>
      <p:grpSp>
        <p:nvGrpSpPr>
          <p:cNvPr id="2" name="Группа 4"/>
          <p:cNvGrpSpPr/>
          <p:nvPr/>
        </p:nvGrpSpPr>
        <p:grpSpPr>
          <a:xfrm>
            <a:off x="857224" y="285728"/>
            <a:ext cx="6643734" cy="714380"/>
            <a:chOff x="242543" y="1643050"/>
            <a:chExt cx="4015444" cy="1143008"/>
          </a:xfrm>
          <a:solidFill>
            <a:schemeClr val="bg1">
              <a:lumMod val="95000"/>
            </a:schemeClr>
          </a:solidFill>
        </p:grpSpPr>
        <p:sp>
          <p:nvSpPr>
            <p:cNvPr id="6" name="Блок-схема: альтернативный процесс 5"/>
            <p:cNvSpPr/>
            <p:nvPr/>
          </p:nvSpPr>
          <p:spPr>
            <a:xfrm>
              <a:off x="285720" y="1643050"/>
              <a:ext cx="3929090" cy="1143008"/>
            </a:xfrm>
            <a:prstGeom prst="flowChartAlternateProcess">
              <a:avLst/>
            </a:prstGeom>
            <a:grpFill/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/>
              <a:lightRig rig="threePt" dir="t"/>
            </a:scene3d>
            <a:sp3d>
              <a:bevelT prst="slop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2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" name="Прямоугольник 6"/>
            <p:cNvSpPr/>
            <p:nvPr/>
          </p:nvSpPr>
          <p:spPr>
            <a:xfrm>
              <a:off x="242543" y="1785927"/>
              <a:ext cx="4015444" cy="73866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ru-RU" sz="2400" dirty="0">
                  <a:latin typeface="Times New Roman" pitchFamily="18" charset="0"/>
                  <a:cs typeface="Times New Roman" pitchFamily="18" charset="0"/>
                </a:rPr>
                <a:t>«Сказка о </a:t>
              </a:r>
              <a:r>
                <a:rPr lang="ru-RU" sz="2400" dirty="0" smtClean="0">
                  <a:latin typeface="Times New Roman" pitchFamily="18" charset="0"/>
                  <a:cs typeface="Times New Roman" pitchFamily="18" charset="0"/>
                </a:rPr>
                <a:t>попе и о работнике его </a:t>
              </a:r>
              <a:r>
                <a:rPr lang="ru-RU" sz="2400" dirty="0" err="1" smtClean="0">
                  <a:latin typeface="Times New Roman" pitchFamily="18" charset="0"/>
                  <a:cs typeface="Times New Roman" pitchFamily="18" charset="0"/>
                </a:rPr>
                <a:t>Балде</a:t>
              </a:r>
              <a:r>
                <a:rPr lang="ru-RU" sz="2400" dirty="0" smtClean="0">
                  <a:latin typeface="Times New Roman" pitchFamily="18" charset="0"/>
                  <a:cs typeface="Times New Roman" pitchFamily="18" charset="0"/>
                </a:rPr>
                <a:t>»</a:t>
              </a:r>
              <a:endParaRPr lang="ru-RU" sz="2400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8" name="Блок-схема: альтернативный процесс 7"/>
          <p:cNvSpPr/>
          <p:nvPr/>
        </p:nvSpPr>
        <p:spPr>
          <a:xfrm>
            <a:off x="7715272" y="285728"/>
            <a:ext cx="821299" cy="714380"/>
          </a:xfrm>
          <a:prstGeom prst="flowChartAlternateProcess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40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3143240" y="4143380"/>
            <a:ext cx="5000660" cy="1643074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За семерых</a:t>
            </a:r>
            <a:endParaRPr lang="ru-RU" sz="30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3143240" y="4143380"/>
            <a:ext cx="5000660" cy="164307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За скольких человек работал </a:t>
            </a:r>
            <a:r>
              <a:rPr lang="ru-RU" sz="30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Балда</a:t>
            </a:r>
            <a:r>
              <a:rPr lang="ru-RU" sz="3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?</a:t>
            </a:r>
            <a:endParaRPr lang="ru-RU" sz="30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3143240" y="4143380"/>
            <a:ext cx="5000660" cy="1643074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Стрелка вправо 11">
            <a:hlinkClick r:id="rId3" action="ppaction://hlinksldjump">
              <a:snd r:embed="rId4" name="chimes.wav"/>
            </a:hlinkClick>
          </p:cNvPr>
          <p:cNvSpPr/>
          <p:nvPr/>
        </p:nvSpPr>
        <p:spPr>
          <a:xfrm>
            <a:off x="7929586" y="6143644"/>
            <a:ext cx="1000132" cy="500066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3" name="Рисунок 12" descr="2345859-0ba478e115b911a5.png"/>
          <p:cNvPicPr>
            <a:picLocks noChangeAspect="1"/>
          </p:cNvPicPr>
          <p:nvPr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 flipH="1">
            <a:off x="428596" y="3214686"/>
            <a:ext cx="2286016" cy="3429000"/>
          </a:xfrm>
          <a:prstGeom prst="rect">
            <a:avLst/>
          </a:prstGeom>
          <a:effectLst>
            <a:softEdge rad="12700"/>
          </a:effectLst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Рисунок 13" descr="2345859-0ba478e115b911a5.png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 flipH="1">
            <a:off x="4857752" y="2428868"/>
            <a:ext cx="1576367" cy="1928826"/>
          </a:xfrm>
          <a:prstGeom prst="rect">
            <a:avLst/>
          </a:prstGeom>
          <a:effectLst>
            <a:softEdge rad="31750"/>
          </a:effectLst>
        </p:spPr>
      </p:pic>
      <p:grpSp>
        <p:nvGrpSpPr>
          <p:cNvPr id="2" name="Группа 4"/>
          <p:cNvGrpSpPr/>
          <p:nvPr/>
        </p:nvGrpSpPr>
        <p:grpSpPr>
          <a:xfrm>
            <a:off x="857224" y="285728"/>
            <a:ext cx="6643734" cy="714380"/>
            <a:chOff x="242543" y="1643050"/>
            <a:chExt cx="4015444" cy="1143008"/>
          </a:xfrm>
          <a:solidFill>
            <a:schemeClr val="bg1">
              <a:lumMod val="95000"/>
            </a:schemeClr>
          </a:solidFill>
        </p:grpSpPr>
        <p:sp>
          <p:nvSpPr>
            <p:cNvPr id="6" name="Блок-схема: альтернативный процесс 5"/>
            <p:cNvSpPr/>
            <p:nvPr/>
          </p:nvSpPr>
          <p:spPr>
            <a:xfrm>
              <a:off x="285720" y="1643050"/>
              <a:ext cx="3929090" cy="1143008"/>
            </a:xfrm>
            <a:prstGeom prst="flowChartAlternateProcess">
              <a:avLst/>
            </a:prstGeom>
            <a:grpFill/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/>
              <a:lightRig rig="threePt" dir="t"/>
            </a:scene3d>
            <a:sp3d>
              <a:bevelT prst="slop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2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" name="Прямоугольник 6"/>
            <p:cNvSpPr/>
            <p:nvPr/>
          </p:nvSpPr>
          <p:spPr>
            <a:xfrm>
              <a:off x="242543" y="1785927"/>
              <a:ext cx="4015444" cy="73866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ru-RU" sz="2400" dirty="0">
                  <a:latin typeface="Times New Roman" pitchFamily="18" charset="0"/>
                  <a:cs typeface="Times New Roman" pitchFamily="18" charset="0"/>
                </a:rPr>
                <a:t>«Сказка о </a:t>
              </a:r>
              <a:r>
                <a:rPr lang="ru-RU" sz="2400" dirty="0" smtClean="0">
                  <a:latin typeface="Times New Roman" pitchFamily="18" charset="0"/>
                  <a:cs typeface="Times New Roman" pitchFamily="18" charset="0"/>
                </a:rPr>
                <a:t>попе и о работнике его </a:t>
              </a:r>
              <a:r>
                <a:rPr lang="ru-RU" sz="2400" dirty="0" err="1" smtClean="0">
                  <a:latin typeface="Times New Roman" pitchFamily="18" charset="0"/>
                  <a:cs typeface="Times New Roman" pitchFamily="18" charset="0"/>
                </a:rPr>
                <a:t>Балде</a:t>
              </a:r>
              <a:r>
                <a:rPr lang="ru-RU" sz="2400" dirty="0" smtClean="0">
                  <a:latin typeface="Times New Roman" pitchFamily="18" charset="0"/>
                  <a:cs typeface="Times New Roman" pitchFamily="18" charset="0"/>
                </a:rPr>
                <a:t>»</a:t>
              </a:r>
              <a:endParaRPr lang="ru-RU" sz="2400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8" name="Блок-схема: альтернативный процесс 7"/>
          <p:cNvSpPr/>
          <p:nvPr/>
        </p:nvSpPr>
        <p:spPr>
          <a:xfrm>
            <a:off x="7715272" y="285728"/>
            <a:ext cx="821299" cy="714380"/>
          </a:xfrm>
          <a:prstGeom prst="flowChartAlternateProcess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50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3143240" y="4143380"/>
            <a:ext cx="5000660" cy="1643074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Трёх</a:t>
            </a:r>
            <a:endParaRPr lang="ru-RU" sz="30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3143240" y="4143380"/>
            <a:ext cx="5000660" cy="1643074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Скольких работников </a:t>
            </a:r>
            <a:r>
              <a:rPr lang="ru-RU" sz="30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Балда</a:t>
            </a:r>
            <a:r>
              <a:rPr lang="ru-RU" sz="3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«сэкономил» попу?</a:t>
            </a:r>
            <a:endParaRPr lang="ru-RU" sz="30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3143240" y="4143380"/>
            <a:ext cx="5000660" cy="1643074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Стрелка вправо 11">
            <a:hlinkClick r:id="rId3" action="ppaction://hlinksldjump">
              <a:snd r:embed="rId4" name="chimes.wav"/>
            </a:hlinkClick>
          </p:cNvPr>
          <p:cNvSpPr/>
          <p:nvPr/>
        </p:nvSpPr>
        <p:spPr>
          <a:xfrm>
            <a:off x="7929586" y="6143644"/>
            <a:ext cx="1000132" cy="500066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3" name="Рисунок 12" descr="2345859-0ba478e115b911a5.png"/>
          <p:cNvPicPr>
            <a:picLocks noChangeAspect="1"/>
          </p:cNvPicPr>
          <p:nvPr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 flipH="1">
            <a:off x="428596" y="3214686"/>
            <a:ext cx="2286016" cy="3429000"/>
          </a:xfrm>
          <a:prstGeom prst="rect">
            <a:avLst/>
          </a:prstGeom>
          <a:effectLst>
            <a:softEdge rad="12700"/>
          </a:effectLst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8" name="Группа 37"/>
          <p:cNvGrpSpPr/>
          <p:nvPr/>
        </p:nvGrpSpPr>
        <p:grpSpPr>
          <a:xfrm>
            <a:off x="285720" y="1643050"/>
            <a:ext cx="3929090" cy="1143008"/>
            <a:chOff x="285720" y="1643050"/>
            <a:chExt cx="3929090" cy="1143008"/>
          </a:xfrm>
        </p:grpSpPr>
        <p:sp>
          <p:nvSpPr>
            <p:cNvPr id="54" name="Блок-схема: альтернативный процесс 53"/>
            <p:cNvSpPr/>
            <p:nvPr/>
          </p:nvSpPr>
          <p:spPr>
            <a:xfrm>
              <a:off x="285720" y="1643050"/>
              <a:ext cx="3929090" cy="1143008"/>
            </a:xfrm>
            <a:prstGeom prst="flowChartAlternateProcess">
              <a:avLst/>
            </a:prstGeom>
            <a:solidFill>
              <a:schemeClr val="accent3">
                <a:lumMod val="40000"/>
                <a:lumOff val="60000"/>
              </a:schemeClr>
            </a:solidFill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/>
              <a:lightRig rig="threePt" dir="t"/>
            </a:scene3d>
            <a:sp3d>
              <a:bevelT prst="slop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2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" name="Прямоугольник 4"/>
            <p:cNvSpPr/>
            <p:nvPr/>
          </p:nvSpPr>
          <p:spPr>
            <a:xfrm>
              <a:off x="571472" y="1785926"/>
              <a:ext cx="3357586" cy="83099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ru-RU" sz="2400" dirty="0">
                  <a:latin typeface="Times New Roman" pitchFamily="18" charset="0"/>
                  <a:cs typeface="Times New Roman" pitchFamily="18" charset="0"/>
                </a:rPr>
                <a:t>«Сказка о рыбаке и рыбке»</a:t>
              </a:r>
            </a:p>
          </p:txBody>
        </p:sp>
      </p:grpSp>
      <p:grpSp>
        <p:nvGrpSpPr>
          <p:cNvPr id="39" name="Группа 38"/>
          <p:cNvGrpSpPr/>
          <p:nvPr/>
        </p:nvGrpSpPr>
        <p:grpSpPr>
          <a:xfrm>
            <a:off x="285720" y="2928934"/>
            <a:ext cx="3929090" cy="1143008"/>
            <a:chOff x="285720" y="2928934"/>
            <a:chExt cx="3929090" cy="1143008"/>
          </a:xfrm>
        </p:grpSpPr>
        <p:sp>
          <p:nvSpPr>
            <p:cNvPr id="50" name="Блок-схема: альтернативный процесс 49"/>
            <p:cNvSpPr/>
            <p:nvPr/>
          </p:nvSpPr>
          <p:spPr>
            <a:xfrm>
              <a:off x="285720" y="2928934"/>
              <a:ext cx="3929090" cy="1143008"/>
            </a:xfrm>
            <a:prstGeom prst="flowChartAlternateProcess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/>
              <a:lightRig rig="threePt" dir="t"/>
            </a:scene3d>
            <a:sp3d>
              <a:bevelT prst="slop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2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285720" y="3071810"/>
              <a:ext cx="3857652" cy="83099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ru-RU" sz="2400" dirty="0">
                  <a:latin typeface="Times New Roman" pitchFamily="18" charset="0"/>
                  <a:cs typeface="Times New Roman" pitchFamily="18" charset="0"/>
                </a:rPr>
                <a:t>"</a:t>
              </a:r>
              <a:r>
                <a:rPr lang="ru-RU" sz="2400" dirty="0" smtClean="0">
                  <a:latin typeface="Times New Roman" pitchFamily="18" charset="0"/>
                  <a:cs typeface="Times New Roman" pitchFamily="18" charset="0"/>
                </a:rPr>
                <a:t>Сказка </a:t>
              </a:r>
              <a:r>
                <a:rPr lang="ru-RU" sz="2400" dirty="0">
                  <a:latin typeface="Times New Roman" pitchFamily="18" charset="0"/>
                  <a:cs typeface="Times New Roman" pitchFamily="18" charset="0"/>
                </a:rPr>
                <a:t>о мёртвой царевне и о семи богатырях"</a:t>
              </a:r>
            </a:p>
          </p:txBody>
        </p:sp>
      </p:grpSp>
      <p:grpSp>
        <p:nvGrpSpPr>
          <p:cNvPr id="41" name="Группа 40"/>
          <p:cNvGrpSpPr/>
          <p:nvPr/>
        </p:nvGrpSpPr>
        <p:grpSpPr>
          <a:xfrm>
            <a:off x="285720" y="5500702"/>
            <a:ext cx="3929090" cy="1143008"/>
            <a:chOff x="285720" y="5500702"/>
            <a:chExt cx="3929090" cy="1143008"/>
          </a:xfrm>
        </p:grpSpPr>
        <p:sp>
          <p:nvSpPr>
            <p:cNvPr id="52" name="Блок-схема: альтернативный процесс 51"/>
            <p:cNvSpPr/>
            <p:nvPr/>
          </p:nvSpPr>
          <p:spPr>
            <a:xfrm>
              <a:off x="285720" y="5500702"/>
              <a:ext cx="3929090" cy="1143008"/>
            </a:xfrm>
            <a:prstGeom prst="flowChartAlternateProcess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/>
              <a:lightRig rig="threePt" dir="t"/>
            </a:scene3d>
            <a:sp3d>
              <a:bevelT prst="slop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2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" name="Прямоугольник 6"/>
            <p:cNvSpPr/>
            <p:nvPr/>
          </p:nvSpPr>
          <p:spPr>
            <a:xfrm>
              <a:off x="357158" y="5643578"/>
              <a:ext cx="3764293" cy="83099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ru-RU" sz="2400" dirty="0" smtClean="0">
                  <a:latin typeface="Times New Roman" pitchFamily="18" charset="0"/>
                  <a:cs typeface="Times New Roman" pitchFamily="18" charset="0"/>
                </a:rPr>
                <a:t>"Сказка о попе и о работнике его </a:t>
              </a:r>
              <a:r>
                <a:rPr lang="ru-RU" sz="2400" dirty="0" err="1" smtClean="0">
                  <a:latin typeface="Times New Roman" pitchFamily="18" charset="0"/>
                  <a:cs typeface="Times New Roman" pitchFamily="18" charset="0"/>
                </a:rPr>
                <a:t>Балде</a:t>
              </a:r>
              <a:r>
                <a:rPr lang="ru-RU" sz="2400" dirty="0" smtClean="0">
                  <a:latin typeface="Times New Roman" pitchFamily="18" charset="0"/>
                  <a:cs typeface="Times New Roman" pitchFamily="18" charset="0"/>
                </a:rPr>
                <a:t>"</a:t>
              </a:r>
              <a:endParaRPr lang="ru-RU" sz="2400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40" name="Группа 39"/>
          <p:cNvGrpSpPr/>
          <p:nvPr/>
        </p:nvGrpSpPr>
        <p:grpSpPr>
          <a:xfrm>
            <a:off x="285720" y="4214818"/>
            <a:ext cx="3929090" cy="1143008"/>
            <a:chOff x="285720" y="4214818"/>
            <a:chExt cx="3929090" cy="1143008"/>
          </a:xfrm>
        </p:grpSpPr>
        <p:sp>
          <p:nvSpPr>
            <p:cNvPr id="53" name="Блок-схема: альтернативный процесс 52"/>
            <p:cNvSpPr/>
            <p:nvPr/>
          </p:nvSpPr>
          <p:spPr>
            <a:xfrm>
              <a:off x="285720" y="4214818"/>
              <a:ext cx="3929090" cy="1143008"/>
            </a:xfrm>
            <a:prstGeom prst="flowChartAlternateProcess">
              <a:avLst/>
            </a:prstGeom>
            <a:solidFill>
              <a:srgbClr val="FFFFB3"/>
            </a:solidFill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/>
              <a:lightRig rig="threePt" dir="t"/>
            </a:scene3d>
            <a:sp3d>
              <a:bevelT prst="slop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2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8" name="Прямоугольник 7"/>
            <p:cNvSpPr/>
            <p:nvPr/>
          </p:nvSpPr>
          <p:spPr>
            <a:xfrm>
              <a:off x="500034" y="4357694"/>
              <a:ext cx="3429024" cy="83099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ru-RU" sz="2400" dirty="0">
                  <a:latin typeface="Times New Roman" pitchFamily="18" charset="0"/>
                  <a:cs typeface="Times New Roman" pitchFamily="18" charset="0"/>
                </a:rPr>
                <a:t>«</a:t>
              </a:r>
              <a:r>
                <a:rPr lang="ru-RU" sz="2400" dirty="0" smtClean="0">
                  <a:latin typeface="Times New Roman" pitchFamily="18" charset="0"/>
                  <a:cs typeface="Times New Roman" pitchFamily="18" charset="0"/>
                </a:rPr>
                <a:t>Сказка </a:t>
              </a:r>
              <a:r>
                <a:rPr lang="ru-RU" sz="2400" dirty="0">
                  <a:latin typeface="Times New Roman" pitchFamily="18" charset="0"/>
                  <a:cs typeface="Times New Roman" pitchFamily="18" charset="0"/>
                </a:rPr>
                <a:t>о царе </a:t>
              </a:r>
              <a:r>
                <a:rPr lang="ru-RU" sz="2400" dirty="0" err="1">
                  <a:latin typeface="Times New Roman" pitchFamily="18" charset="0"/>
                  <a:cs typeface="Times New Roman" pitchFamily="18" charset="0"/>
                </a:rPr>
                <a:t>Салтане</a:t>
              </a:r>
              <a:r>
                <a:rPr lang="ru-RU" sz="2400" dirty="0">
                  <a:latin typeface="Times New Roman" pitchFamily="18" charset="0"/>
                  <a:cs typeface="Times New Roman" pitchFamily="18" charset="0"/>
                </a:rPr>
                <a:t>...»</a:t>
              </a:r>
            </a:p>
          </p:txBody>
        </p:sp>
      </p:grpSp>
      <p:grpSp>
        <p:nvGrpSpPr>
          <p:cNvPr id="37" name="Группа 36"/>
          <p:cNvGrpSpPr/>
          <p:nvPr/>
        </p:nvGrpSpPr>
        <p:grpSpPr>
          <a:xfrm>
            <a:off x="285720" y="357166"/>
            <a:ext cx="3929090" cy="1143008"/>
            <a:chOff x="285720" y="357166"/>
            <a:chExt cx="3929090" cy="1143008"/>
          </a:xfrm>
        </p:grpSpPr>
        <p:sp>
          <p:nvSpPr>
            <p:cNvPr id="51" name="Блок-схема: альтернативный процесс 50"/>
            <p:cNvSpPr/>
            <p:nvPr/>
          </p:nvSpPr>
          <p:spPr>
            <a:xfrm>
              <a:off x="285720" y="357166"/>
              <a:ext cx="3929090" cy="1143008"/>
            </a:xfrm>
            <a:prstGeom prst="flowChartAlternateProcess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/>
              <a:lightRig rig="threePt" dir="t"/>
            </a:scene3d>
            <a:sp3d>
              <a:bevelT prst="slop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2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9" name="Прямоугольник 8"/>
            <p:cNvSpPr/>
            <p:nvPr/>
          </p:nvSpPr>
          <p:spPr>
            <a:xfrm>
              <a:off x="357158" y="500042"/>
              <a:ext cx="3786213" cy="83099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ru-RU" sz="2400" dirty="0">
                  <a:latin typeface="Times New Roman" pitchFamily="18" charset="0"/>
                  <a:cs typeface="Times New Roman" pitchFamily="18" charset="0"/>
                </a:rPr>
                <a:t>«</a:t>
              </a:r>
              <a:r>
                <a:rPr lang="ru-RU" sz="2400" dirty="0" smtClean="0">
                  <a:latin typeface="Times New Roman" pitchFamily="18" charset="0"/>
                  <a:cs typeface="Times New Roman" pitchFamily="18" charset="0"/>
                </a:rPr>
                <a:t>Сказка </a:t>
              </a:r>
              <a:r>
                <a:rPr lang="ru-RU" sz="2400" dirty="0">
                  <a:latin typeface="Times New Roman" pitchFamily="18" charset="0"/>
                  <a:cs typeface="Times New Roman" pitchFamily="18" charset="0"/>
                </a:rPr>
                <a:t>о </a:t>
              </a:r>
              <a:r>
                <a:rPr lang="ru-RU" sz="2400" dirty="0" smtClean="0">
                  <a:latin typeface="Times New Roman" pitchFamily="18" charset="0"/>
                  <a:cs typeface="Times New Roman" pitchFamily="18" charset="0"/>
                </a:rPr>
                <a:t>золотом петушке»</a:t>
              </a:r>
              <a:endParaRPr lang="ru-RU" sz="2400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22" name="Блок-схема: альтернативный процесс 21">
            <a:hlinkClick r:id="rId2" action="ppaction://hlinksldjump">
              <a:snd r:embed="rId3" name="chimes.wav"/>
            </a:hlinkClick>
          </p:cNvPr>
          <p:cNvSpPr/>
          <p:nvPr/>
        </p:nvSpPr>
        <p:spPr>
          <a:xfrm>
            <a:off x="4286249" y="571480"/>
            <a:ext cx="821299" cy="714380"/>
          </a:xfrm>
          <a:prstGeom prst="flowChartAlternateProcess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10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5" name="Блок-схема: альтернативный процесс 54">
            <a:hlinkClick r:id="rId4" action="ppaction://hlinksldjump">
              <a:snd r:embed="rId3" name="chimes.wav"/>
            </a:hlinkClick>
          </p:cNvPr>
          <p:cNvSpPr/>
          <p:nvPr/>
        </p:nvSpPr>
        <p:spPr>
          <a:xfrm>
            <a:off x="5233902" y="571480"/>
            <a:ext cx="821299" cy="714380"/>
          </a:xfrm>
          <a:prstGeom prst="flowChartAlternateProcess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20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6" name="Блок-схема: альтернативный процесс 55">
            <a:hlinkClick r:id="rId5" action="ppaction://hlinksldjump">
              <a:snd r:embed="rId3" name="chimes.wav"/>
            </a:hlinkClick>
          </p:cNvPr>
          <p:cNvSpPr/>
          <p:nvPr/>
        </p:nvSpPr>
        <p:spPr>
          <a:xfrm>
            <a:off x="6181554" y="571480"/>
            <a:ext cx="821299" cy="714380"/>
          </a:xfrm>
          <a:prstGeom prst="flowChartAlternateProcess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30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7" name="Блок-схема: альтернативный процесс 56">
            <a:hlinkClick r:id="rId6" action="ppaction://hlinksldjump">
              <a:snd r:embed="rId3" name="chimes.wav"/>
            </a:hlinkClick>
          </p:cNvPr>
          <p:cNvSpPr/>
          <p:nvPr/>
        </p:nvSpPr>
        <p:spPr>
          <a:xfrm>
            <a:off x="7129207" y="571480"/>
            <a:ext cx="821299" cy="714380"/>
          </a:xfrm>
          <a:prstGeom prst="flowChartAlternateProcess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40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8" name="Блок-схема: альтернативный процесс 57">
            <a:hlinkClick r:id="rId7" action="ppaction://hlinksldjump">
              <a:snd r:embed="rId3" name="chimes.wav"/>
            </a:hlinkClick>
          </p:cNvPr>
          <p:cNvSpPr/>
          <p:nvPr/>
        </p:nvSpPr>
        <p:spPr>
          <a:xfrm>
            <a:off x="8108420" y="571480"/>
            <a:ext cx="821299" cy="714380"/>
          </a:xfrm>
          <a:prstGeom prst="flowChartAlternateProcess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50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0" name="Блок-схема: альтернативный процесс 59">
            <a:hlinkClick r:id="rId8" action="ppaction://hlinksldjump">
              <a:snd r:embed="rId3" name="chimes.wav"/>
            </a:hlinkClick>
          </p:cNvPr>
          <p:cNvSpPr/>
          <p:nvPr/>
        </p:nvSpPr>
        <p:spPr>
          <a:xfrm>
            <a:off x="4267289" y="1857364"/>
            <a:ext cx="821299" cy="714380"/>
          </a:xfrm>
          <a:prstGeom prst="flowChartAlternateProcess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10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1" name="Блок-схема: альтернативный процесс 60">
            <a:hlinkClick r:id="rId9" action="ppaction://hlinksldjump">
              <a:snd r:embed="rId3" name="chimes.wav"/>
            </a:hlinkClick>
          </p:cNvPr>
          <p:cNvSpPr/>
          <p:nvPr/>
        </p:nvSpPr>
        <p:spPr>
          <a:xfrm>
            <a:off x="5214942" y="1857364"/>
            <a:ext cx="821299" cy="714380"/>
          </a:xfrm>
          <a:prstGeom prst="flowChartAlternateProcess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20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2" name="Блок-схема: альтернативный процесс 61">
            <a:hlinkClick r:id="rId10" action="ppaction://hlinksldjump">
              <a:snd r:embed="rId3" name="chimes.wav"/>
            </a:hlinkClick>
          </p:cNvPr>
          <p:cNvSpPr/>
          <p:nvPr/>
        </p:nvSpPr>
        <p:spPr>
          <a:xfrm>
            <a:off x="6162594" y="1857364"/>
            <a:ext cx="821299" cy="714380"/>
          </a:xfrm>
          <a:prstGeom prst="flowChartAlternateProcess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30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3" name="Блок-схема: альтернативный процесс 62">
            <a:hlinkClick r:id="rId11" action="ppaction://hlinksldjump">
              <a:snd r:embed="rId3" name="chimes.wav"/>
            </a:hlinkClick>
          </p:cNvPr>
          <p:cNvSpPr/>
          <p:nvPr/>
        </p:nvSpPr>
        <p:spPr>
          <a:xfrm>
            <a:off x="7110247" y="1857364"/>
            <a:ext cx="821299" cy="714380"/>
          </a:xfrm>
          <a:prstGeom prst="flowChartAlternateProcess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40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4" name="Блок-схема: альтернативный процесс 63">
            <a:hlinkClick r:id="rId12" action="ppaction://hlinksldjump">
              <a:snd r:embed="rId3" name="chimes.wav"/>
            </a:hlinkClick>
          </p:cNvPr>
          <p:cNvSpPr/>
          <p:nvPr/>
        </p:nvSpPr>
        <p:spPr>
          <a:xfrm>
            <a:off x="8089460" y="1857364"/>
            <a:ext cx="821299" cy="714380"/>
          </a:xfrm>
          <a:prstGeom prst="flowChartAlternateProcess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50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5" name="Блок-схема: альтернативный процесс 64">
            <a:hlinkClick r:id="rId13" action="ppaction://hlinksldjump">
              <a:snd r:embed="rId3" name="chimes.wav"/>
            </a:hlinkClick>
          </p:cNvPr>
          <p:cNvSpPr/>
          <p:nvPr/>
        </p:nvSpPr>
        <p:spPr>
          <a:xfrm>
            <a:off x="4286248" y="3143248"/>
            <a:ext cx="821299" cy="714380"/>
          </a:xfrm>
          <a:prstGeom prst="flowChartAlternateProcess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10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6" name="Блок-схема: альтернативный процесс 65">
            <a:hlinkClick r:id="rId14" action="ppaction://hlinksldjump">
              <a:snd r:embed="rId3" name="chimes.wav"/>
            </a:hlinkClick>
          </p:cNvPr>
          <p:cNvSpPr/>
          <p:nvPr/>
        </p:nvSpPr>
        <p:spPr>
          <a:xfrm>
            <a:off x="5233901" y="3143248"/>
            <a:ext cx="821299" cy="714380"/>
          </a:xfrm>
          <a:prstGeom prst="flowChartAlternateProcess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20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7" name="Блок-схема: альтернативный процесс 66">
            <a:hlinkClick r:id="rId15" action="ppaction://hlinksldjump">
              <a:snd r:embed="rId3" name="chimes.wav"/>
            </a:hlinkClick>
          </p:cNvPr>
          <p:cNvSpPr/>
          <p:nvPr/>
        </p:nvSpPr>
        <p:spPr>
          <a:xfrm>
            <a:off x="6181553" y="3143248"/>
            <a:ext cx="821299" cy="714380"/>
          </a:xfrm>
          <a:prstGeom prst="flowChartAlternateProcess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30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8" name="Блок-схема: альтернативный процесс 67">
            <a:hlinkClick r:id="rId16" action="ppaction://hlinksldjump">
              <a:snd r:embed="rId3" name="chimes.wav"/>
            </a:hlinkClick>
          </p:cNvPr>
          <p:cNvSpPr/>
          <p:nvPr/>
        </p:nvSpPr>
        <p:spPr>
          <a:xfrm>
            <a:off x="7129206" y="3143248"/>
            <a:ext cx="821299" cy="714380"/>
          </a:xfrm>
          <a:prstGeom prst="flowChartAlternateProcess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40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9" name="Блок-схема: альтернативный процесс 68">
            <a:hlinkClick r:id="rId17" action="ppaction://hlinksldjump">
              <a:snd r:embed="rId3" name="chimes.wav"/>
            </a:hlinkClick>
          </p:cNvPr>
          <p:cNvSpPr/>
          <p:nvPr/>
        </p:nvSpPr>
        <p:spPr>
          <a:xfrm>
            <a:off x="8108419" y="3143248"/>
            <a:ext cx="821299" cy="714380"/>
          </a:xfrm>
          <a:prstGeom prst="flowChartAlternateProcess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50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0" name="Блок-схема: альтернативный процесс 69">
            <a:hlinkClick r:id="rId18" action="ppaction://hlinksldjump">
              <a:snd r:embed="rId3" name="chimes.wav"/>
            </a:hlinkClick>
          </p:cNvPr>
          <p:cNvSpPr/>
          <p:nvPr/>
        </p:nvSpPr>
        <p:spPr>
          <a:xfrm>
            <a:off x="4267289" y="4357694"/>
            <a:ext cx="821299" cy="714380"/>
          </a:xfrm>
          <a:prstGeom prst="flowChartAlternateProcess">
            <a:avLst/>
          </a:prstGeom>
          <a:solidFill>
            <a:srgbClr val="FFFFB3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10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1" name="Блок-схема: альтернативный процесс 70">
            <a:hlinkClick r:id="rId19" action="ppaction://hlinksldjump">
              <a:snd r:embed="rId3" name="chimes.wav"/>
            </a:hlinkClick>
          </p:cNvPr>
          <p:cNvSpPr/>
          <p:nvPr/>
        </p:nvSpPr>
        <p:spPr>
          <a:xfrm>
            <a:off x="5214942" y="4357694"/>
            <a:ext cx="821299" cy="714380"/>
          </a:xfrm>
          <a:prstGeom prst="flowChartAlternateProcess">
            <a:avLst/>
          </a:prstGeom>
          <a:solidFill>
            <a:srgbClr val="FFFFB3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20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2" name="Блок-схема: альтернативный процесс 71">
            <a:hlinkClick r:id="rId20" action="ppaction://hlinksldjump">
              <a:snd r:embed="rId3" name="chimes.wav"/>
            </a:hlinkClick>
          </p:cNvPr>
          <p:cNvSpPr/>
          <p:nvPr/>
        </p:nvSpPr>
        <p:spPr>
          <a:xfrm>
            <a:off x="6162594" y="4357694"/>
            <a:ext cx="821299" cy="714380"/>
          </a:xfrm>
          <a:prstGeom prst="flowChartAlternateProcess">
            <a:avLst/>
          </a:prstGeom>
          <a:solidFill>
            <a:srgbClr val="FFFFB3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30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3" name="Блок-схема: альтернативный процесс 72">
            <a:hlinkClick r:id="rId21" action="ppaction://hlinksldjump"/>
          </p:cNvPr>
          <p:cNvSpPr/>
          <p:nvPr/>
        </p:nvSpPr>
        <p:spPr>
          <a:xfrm>
            <a:off x="7110247" y="4357694"/>
            <a:ext cx="821299" cy="714380"/>
          </a:xfrm>
          <a:prstGeom prst="flowChartAlternateProcess">
            <a:avLst/>
          </a:prstGeom>
          <a:solidFill>
            <a:srgbClr val="FFFFB3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40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4" name="Блок-схема: альтернативный процесс 73">
            <a:hlinkClick r:id="rId22" action="ppaction://hlinksldjump">
              <a:snd r:embed="rId3" name="chimes.wav"/>
            </a:hlinkClick>
          </p:cNvPr>
          <p:cNvSpPr/>
          <p:nvPr/>
        </p:nvSpPr>
        <p:spPr>
          <a:xfrm>
            <a:off x="8089460" y="4357694"/>
            <a:ext cx="821299" cy="714380"/>
          </a:xfrm>
          <a:prstGeom prst="flowChartAlternateProcess">
            <a:avLst/>
          </a:prstGeom>
          <a:solidFill>
            <a:srgbClr val="FFFFB3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50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5" name="Блок-схема: альтернативный процесс 74">
            <a:hlinkClick r:id="rId23" action="ppaction://hlinksldjump">
              <a:snd r:embed="rId3" name="chimes.wav"/>
            </a:hlinkClick>
          </p:cNvPr>
          <p:cNvSpPr/>
          <p:nvPr/>
        </p:nvSpPr>
        <p:spPr>
          <a:xfrm>
            <a:off x="4286248" y="5643578"/>
            <a:ext cx="821299" cy="714380"/>
          </a:xfrm>
          <a:prstGeom prst="flowChartAlternateProcess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10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6" name="Блок-схема: альтернативный процесс 75">
            <a:hlinkClick r:id="rId24" action="ppaction://hlinksldjump">
              <a:snd r:embed="rId3" name="chimes.wav"/>
            </a:hlinkClick>
          </p:cNvPr>
          <p:cNvSpPr/>
          <p:nvPr/>
        </p:nvSpPr>
        <p:spPr>
          <a:xfrm>
            <a:off x="5233901" y="5643578"/>
            <a:ext cx="821299" cy="714380"/>
          </a:xfrm>
          <a:prstGeom prst="flowChartAlternateProcess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20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7" name="Блок-схема: альтернативный процесс 76">
            <a:hlinkClick r:id="rId25" action="ppaction://hlinksldjump">
              <a:snd r:embed="rId3" name="chimes.wav"/>
            </a:hlinkClick>
          </p:cNvPr>
          <p:cNvSpPr/>
          <p:nvPr/>
        </p:nvSpPr>
        <p:spPr>
          <a:xfrm>
            <a:off x="6181553" y="5643578"/>
            <a:ext cx="821299" cy="714380"/>
          </a:xfrm>
          <a:prstGeom prst="flowChartAlternateProcess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30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8" name="Блок-схема: альтернативный процесс 77">
            <a:hlinkClick r:id="rId26" action="ppaction://hlinksldjump">
              <a:snd r:embed="rId3" name="chimes.wav"/>
            </a:hlinkClick>
          </p:cNvPr>
          <p:cNvSpPr/>
          <p:nvPr/>
        </p:nvSpPr>
        <p:spPr>
          <a:xfrm>
            <a:off x="7129206" y="5643578"/>
            <a:ext cx="821299" cy="714380"/>
          </a:xfrm>
          <a:prstGeom prst="flowChartAlternateProcess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40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9" name="Блок-схема: альтернативный процесс 78">
            <a:hlinkClick r:id="rId27" action="ppaction://hlinksldjump">
              <a:snd r:embed="rId3" name="chimes.wav"/>
            </a:hlinkClick>
          </p:cNvPr>
          <p:cNvSpPr/>
          <p:nvPr/>
        </p:nvSpPr>
        <p:spPr>
          <a:xfrm>
            <a:off x="8108419" y="5643578"/>
            <a:ext cx="821299" cy="714380"/>
          </a:xfrm>
          <a:prstGeom prst="flowChartAlternateProcess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50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2" name="Блок-схема: альтернативный процесс 41"/>
          <p:cNvSpPr/>
          <p:nvPr/>
        </p:nvSpPr>
        <p:spPr>
          <a:xfrm>
            <a:off x="5286380" y="5643578"/>
            <a:ext cx="749861" cy="714356"/>
          </a:xfrm>
          <a:prstGeom prst="flowChartAlternateProcess">
            <a:avLst/>
          </a:prstGeom>
          <a:solidFill>
            <a:schemeClr val="accent1">
              <a:lumMod val="20000"/>
              <a:lumOff val="80000"/>
              <a:alpha val="0"/>
            </a:schemeClr>
          </a:solidFill>
          <a:ln w="76200">
            <a:solidFill>
              <a:srgbClr val="FF0000"/>
            </a:solidFill>
          </a:ln>
          <a:effectLst>
            <a:outerShdw blurRad="107950" dist="12700" dir="5400000" algn="ctr">
              <a:srgbClr val="000000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3" name="Блок-схема: альтернативный процесс 42"/>
          <p:cNvSpPr/>
          <p:nvPr/>
        </p:nvSpPr>
        <p:spPr>
          <a:xfrm>
            <a:off x="4286248" y="1857364"/>
            <a:ext cx="785818" cy="714380"/>
          </a:xfrm>
          <a:prstGeom prst="flowChartAlternateProcess">
            <a:avLst/>
          </a:prstGeom>
          <a:solidFill>
            <a:schemeClr val="accent1">
              <a:lumMod val="20000"/>
              <a:lumOff val="80000"/>
              <a:alpha val="0"/>
            </a:schemeClr>
          </a:solidFill>
          <a:ln w="76200">
            <a:solidFill>
              <a:srgbClr val="FF0000"/>
            </a:solidFill>
          </a:ln>
          <a:effectLst>
            <a:outerShdw blurRad="107950" dist="12700" dir="5400000" algn="ctr">
              <a:srgbClr val="000000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4" name="Блок-схема: альтернативный процесс 43"/>
          <p:cNvSpPr/>
          <p:nvPr/>
        </p:nvSpPr>
        <p:spPr>
          <a:xfrm>
            <a:off x="5214942" y="1857364"/>
            <a:ext cx="785818" cy="714380"/>
          </a:xfrm>
          <a:prstGeom prst="flowChartAlternateProcess">
            <a:avLst/>
          </a:prstGeom>
          <a:solidFill>
            <a:schemeClr val="accent1">
              <a:lumMod val="20000"/>
              <a:lumOff val="80000"/>
              <a:alpha val="0"/>
            </a:schemeClr>
          </a:solidFill>
          <a:ln w="76200">
            <a:solidFill>
              <a:srgbClr val="FF0000"/>
            </a:solidFill>
          </a:ln>
          <a:effectLst>
            <a:outerShdw blurRad="107950" dist="12700" dir="5400000" algn="ctr">
              <a:srgbClr val="000000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5" name="Блок-схема: альтернативный процесс 44"/>
          <p:cNvSpPr/>
          <p:nvPr/>
        </p:nvSpPr>
        <p:spPr>
          <a:xfrm>
            <a:off x="6215074" y="1857364"/>
            <a:ext cx="749861" cy="714380"/>
          </a:xfrm>
          <a:prstGeom prst="flowChartAlternateProcess">
            <a:avLst/>
          </a:prstGeom>
          <a:solidFill>
            <a:schemeClr val="accent1">
              <a:lumMod val="20000"/>
              <a:lumOff val="80000"/>
              <a:alpha val="0"/>
            </a:schemeClr>
          </a:solidFill>
          <a:ln w="76200">
            <a:solidFill>
              <a:srgbClr val="FF0000"/>
            </a:solidFill>
          </a:ln>
          <a:effectLst>
            <a:outerShdw blurRad="107950" dist="12700" dir="5400000" algn="ctr">
              <a:srgbClr val="000000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6" name="Блок-схема: альтернативный процесс 45"/>
          <p:cNvSpPr/>
          <p:nvPr/>
        </p:nvSpPr>
        <p:spPr>
          <a:xfrm>
            <a:off x="7143768" y="1857364"/>
            <a:ext cx="785818" cy="714380"/>
          </a:xfrm>
          <a:prstGeom prst="flowChartAlternateProcess">
            <a:avLst/>
          </a:prstGeom>
          <a:solidFill>
            <a:schemeClr val="accent1">
              <a:lumMod val="20000"/>
              <a:lumOff val="80000"/>
              <a:alpha val="0"/>
            </a:schemeClr>
          </a:solidFill>
          <a:ln w="76200">
            <a:solidFill>
              <a:srgbClr val="FF0000"/>
            </a:solidFill>
          </a:ln>
          <a:effectLst>
            <a:outerShdw blurRad="107950" dist="12700" dir="5400000" algn="ctr">
              <a:srgbClr val="000000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7" name="Блок-схема: альтернативный процесс 46"/>
          <p:cNvSpPr/>
          <p:nvPr/>
        </p:nvSpPr>
        <p:spPr>
          <a:xfrm>
            <a:off x="8143900" y="1857364"/>
            <a:ext cx="714379" cy="714380"/>
          </a:xfrm>
          <a:prstGeom prst="flowChartAlternateProcess">
            <a:avLst/>
          </a:prstGeom>
          <a:solidFill>
            <a:schemeClr val="accent1">
              <a:lumMod val="20000"/>
              <a:lumOff val="80000"/>
              <a:alpha val="0"/>
            </a:schemeClr>
          </a:solidFill>
          <a:ln w="76200">
            <a:solidFill>
              <a:srgbClr val="FF0000"/>
            </a:solidFill>
          </a:ln>
          <a:effectLst>
            <a:outerShdw blurRad="107950" dist="12700" dir="5400000" algn="ctr">
              <a:srgbClr val="000000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8" name="Блок-схема: альтернативный процесс 47"/>
          <p:cNvSpPr/>
          <p:nvPr/>
        </p:nvSpPr>
        <p:spPr>
          <a:xfrm>
            <a:off x="4286248" y="3143248"/>
            <a:ext cx="785818" cy="714380"/>
          </a:xfrm>
          <a:prstGeom prst="flowChartAlternateProcess">
            <a:avLst/>
          </a:prstGeom>
          <a:solidFill>
            <a:schemeClr val="accent1">
              <a:lumMod val="20000"/>
              <a:lumOff val="80000"/>
              <a:alpha val="0"/>
            </a:schemeClr>
          </a:solidFill>
          <a:ln w="76200">
            <a:solidFill>
              <a:srgbClr val="FF0000"/>
            </a:solidFill>
          </a:ln>
          <a:effectLst>
            <a:outerShdw blurRad="107950" dist="12700" dir="5400000" algn="ctr">
              <a:srgbClr val="000000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9" name="Блок-схема: альтернативный процесс 48"/>
          <p:cNvSpPr/>
          <p:nvPr/>
        </p:nvSpPr>
        <p:spPr>
          <a:xfrm>
            <a:off x="5286380" y="3143248"/>
            <a:ext cx="749861" cy="714380"/>
          </a:xfrm>
          <a:prstGeom prst="flowChartAlternateProcess">
            <a:avLst/>
          </a:prstGeom>
          <a:solidFill>
            <a:schemeClr val="accent1">
              <a:lumMod val="20000"/>
              <a:lumOff val="80000"/>
              <a:alpha val="0"/>
            </a:schemeClr>
          </a:solidFill>
          <a:ln w="76200">
            <a:solidFill>
              <a:srgbClr val="FF0000"/>
            </a:solidFill>
          </a:ln>
          <a:effectLst>
            <a:outerShdw blurRad="107950" dist="12700" dir="5400000" algn="ctr">
              <a:srgbClr val="000000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9" name="Блок-схема: альтернативный процесс 58"/>
          <p:cNvSpPr/>
          <p:nvPr/>
        </p:nvSpPr>
        <p:spPr>
          <a:xfrm>
            <a:off x="6215074" y="3143248"/>
            <a:ext cx="749861" cy="714356"/>
          </a:xfrm>
          <a:prstGeom prst="flowChartAlternateProcess">
            <a:avLst/>
          </a:prstGeom>
          <a:solidFill>
            <a:schemeClr val="accent1">
              <a:lumMod val="20000"/>
              <a:lumOff val="80000"/>
              <a:alpha val="0"/>
            </a:schemeClr>
          </a:solidFill>
          <a:ln w="76200">
            <a:solidFill>
              <a:srgbClr val="FF0000"/>
            </a:solidFill>
          </a:ln>
          <a:effectLst>
            <a:outerShdw blurRad="107950" dist="12700" dir="5400000" algn="ctr">
              <a:srgbClr val="000000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0" name="Блок-схема: альтернативный процесс 79"/>
          <p:cNvSpPr/>
          <p:nvPr/>
        </p:nvSpPr>
        <p:spPr>
          <a:xfrm>
            <a:off x="7143768" y="3143248"/>
            <a:ext cx="749861" cy="714356"/>
          </a:xfrm>
          <a:prstGeom prst="flowChartAlternateProcess">
            <a:avLst/>
          </a:prstGeom>
          <a:solidFill>
            <a:schemeClr val="accent1">
              <a:lumMod val="20000"/>
              <a:lumOff val="80000"/>
              <a:alpha val="0"/>
            </a:schemeClr>
          </a:solidFill>
          <a:ln w="76200">
            <a:solidFill>
              <a:srgbClr val="FF0000"/>
            </a:solidFill>
          </a:ln>
          <a:effectLst>
            <a:outerShdw blurRad="107950" dist="12700" dir="5400000" algn="ctr">
              <a:srgbClr val="000000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1" name="Блок-схема: альтернативный процесс 80"/>
          <p:cNvSpPr/>
          <p:nvPr/>
        </p:nvSpPr>
        <p:spPr>
          <a:xfrm>
            <a:off x="8143900" y="3143248"/>
            <a:ext cx="749861" cy="714356"/>
          </a:xfrm>
          <a:prstGeom prst="flowChartAlternateProcess">
            <a:avLst/>
          </a:prstGeom>
          <a:solidFill>
            <a:schemeClr val="accent1">
              <a:lumMod val="20000"/>
              <a:lumOff val="80000"/>
              <a:alpha val="0"/>
            </a:schemeClr>
          </a:solidFill>
          <a:ln w="76200">
            <a:solidFill>
              <a:srgbClr val="FF0000"/>
            </a:solidFill>
          </a:ln>
          <a:effectLst>
            <a:outerShdw blurRad="107950" dist="12700" dir="5400000" algn="ctr">
              <a:srgbClr val="000000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2" name="Блок-схема: альтернативный процесс 81"/>
          <p:cNvSpPr/>
          <p:nvPr/>
        </p:nvSpPr>
        <p:spPr>
          <a:xfrm>
            <a:off x="4286248" y="4357694"/>
            <a:ext cx="749861" cy="714356"/>
          </a:xfrm>
          <a:prstGeom prst="flowChartAlternateProcess">
            <a:avLst/>
          </a:prstGeom>
          <a:solidFill>
            <a:schemeClr val="accent1">
              <a:lumMod val="20000"/>
              <a:lumOff val="80000"/>
              <a:alpha val="0"/>
            </a:schemeClr>
          </a:solidFill>
          <a:ln w="76200">
            <a:solidFill>
              <a:srgbClr val="FF0000"/>
            </a:solidFill>
          </a:ln>
          <a:effectLst>
            <a:outerShdw blurRad="107950" dist="12700" dir="5400000" algn="ctr">
              <a:srgbClr val="000000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3" name="Блок-схема: альтернативный процесс 82"/>
          <p:cNvSpPr/>
          <p:nvPr/>
        </p:nvSpPr>
        <p:spPr>
          <a:xfrm>
            <a:off x="5214942" y="4357694"/>
            <a:ext cx="749861" cy="714356"/>
          </a:xfrm>
          <a:prstGeom prst="flowChartAlternateProcess">
            <a:avLst/>
          </a:prstGeom>
          <a:solidFill>
            <a:schemeClr val="accent1">
              <a:lumMod val="20000"/>
              <a:lumOff val="80000"/>
              <a:alpha val="0"/>
            </a:schemeClr>
          </a:solidFill>
          <a:ln w="76200">
            <a:solidFill>
              <a:srgbClr val="FF0000"/>
            </a:solidFill>
          </a:ln>
          <a:effectLst>
            <a:outerShdw blurRad="107950" dist="12700" dir="5400000" algn="ctr">
              <a:srgbClr val="000000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5" name="Блок-схема: альтернативный процесс 84"/>
          <p:cNvSpPr/>
          <p:nvPr/>
        </p:nvSpPr>
        <p:spPr>
          <a:xfrm>
            <a:off x="6143636" y="4357694"/>
            <a:ext cx="785818" cy="714356"/>
          </a:xfrm>
          <a:prstGeom prst="flowChartAlternateProcess">
            <a:avLst/>
          </a:prstGeom>
          <a:solidFill>
            <a:schemeClr val="accent1">
              <a:lumMod val="20000"/>
              <a:lumOff val="80000"/>
              <a:alpha val="0"/>
            </a:schemeClr>
          </a:solidFill>
          <a:ln w="76200">
            <a:solidFill>
              <a:srgbClr val="FF0000"/>
            </a:solidFill>
          </a:ln>
          <a:effectLst>
            <a:outerShdw blurRad="107950" dist="12700" dir="5400000" algn="ctr">
              <a:srgbClr val="000000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6" name="Блок-схема: альтернативный процесс 85"/>
          <p:cNvSpPr/>
          <p:nvPr/>
        </p:nvSpPr>
        <p:spPr>
          <a:xfrm>
            <a:off x="7143768" y="4357694"/>
            <a:ext cx="749861" cy="714356"/>
          </a:xfrm>
          <a:prstGeom prst="flowChartAlternateProcess">
            <a:avLst/>
          </a:prstGeom>
          <a:solidFill>
            <a:schemeClr val="accent1">
              <a:lumMod val="20000"/>
              <a:lumOff val="80000"/>
              <a:alpha val="0"/>
            </a:schemeClr>
          </a:solidFill>
          <a:ln w="76200">
            <a:solidFill>
              <a:srgbClr val="FF0000"/>
            </a:solidFill>
          </a:ln>
          <a:effectLst>
            <a:outerShdw blurRad="107950" dist="12700" dir="5400000" algn="ctr">
              <a:srgbClr val="000000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7" name="Блок-схема: альтернативный процесс 86"/>
          <p:cNvSpPr/>
          <p:nvPr/>
        </p:nvSpPr>
        <p:spPr>
          <a:xfrm>
            <a:off x="8072462" y="4357694"/>
            <a:ext cx="785818" cy="714356"/>
          </a:xfrm>
          <a:prstGeom prst="flowChartAlternateProcess">
            <a:avLst/>
          </a:prstGeom>
          <a:solidFill>
            <a:schemeClr val="accent1">
              <a:lumMod val="20000"/>
              <a:lumOff val="80000"/>
              <a:alpha val="0"/>
            </a:schemeClr>
          </a:solidFill>
          <a:ln w="76200">
            <a:solidFill>
              <a:srgbClr val="FF0000"/>
            </a:solidFill>
          </a:ln>
          <a:effectLst>
            <a:outerShdw blurRad="107950" dist="12700" dir="5400000" algn="ctr">
              <a:srgbClr val="000000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4" name="Блок-схема: альтернативный процесс 83"/>
          <p:cNvSpPr/>
          <p:nvPr/>
        </p:nvSpPr>
        <p:spPr>
          <a:xfrm>
            <a:off x="4286248" y="571480"/>
            <a:ext cx="749861" cy="714356"/>
          </a:xfrm>
          <a:prstGeom prst="flowChartAlternateProcess">
            <a:avLst/>
          </a:prstGeom>
          <a:solidFill>
            <a:schemeClr val="accent1">
              <a:lumMod val="20000"/>
              <a:lumOff val="80000"/>
              <a:alpha val="0"/>
            </a:schemeClr>
          </a:solidFill>
          <a:ln w="76200">
            <a:solidFill>
              <a:srgbClr val="FF0000"/>
            </a:solidFill>
          </a:ln>
          <a:effectLst>
            <a:outerShdw blurRad="107950" dist="12700" dir="5400000" algn="ctr">
              <a:srgbClr val="000000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8" name="Блок-схема: альтернативный процесс 87"/>
          <p:cNvSpPr/>
          <p:nvPr/>
        </p:nvSpPr>
        <p:spPr>
          <a:xfrm>
            <a:off x="5286380" y="571480"/>
            <a:ext cx="749861" cy="714356"/>
          </a:xfrm>
          <a:prstGeom prst="flowChartAlternateProcess">
            <a:avLst/>
          </a:prstGeom>
          <a:solidFill>
            <a:schemeClr val="accent1">
              <a:lumMod val="20000"/>
              <a:lumOff val="80000"/>
              <a:alpha val="0"/>
            </a:schemeClr>
          </a:solidFill>
          <a:ln w="76200">
            <a:solidFill>
              <a:srgbClr val="FF0000"/>
            </a:solidFill>
          </a:ln>
          <a:effectLst>
            <a:outerShdw blurRad="107950" dist="12700" dir="5400000" algn="ctr">
              <a:srgbClr val="000000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9" name="Блок-схема: альтернативный процесс 88"/>
          <p:cNvSpPr/>
          <p:nvPr/>
        </p:nvSpPr>
        <p:spPr>
          <a:xfrm>
            <a:off x="6215074" y="571480"/>
            <a:ext cx="749861" cy="714356"/>
          </a:xfrm>
          <a:prstGeom prst="flowChartAlternateProcess">
            <a:avLst/>
          </a:prstGeom>
          <a:solidFill>
            <a:schemeClr val="accent1">
              <a:lumMod val="20000"/>
              <a:lumOff val="80000"/>
              <a:alpha val="0"/>
            </a:schemeClr>
          </a:solidFill>
          <a:ln w="76200">
            <a:solidFill>
              <a:srgbClr val="FF0000"/>
            </a:solidFill>
          </a:ln>
          <a:effectLst>
            <a:outerShdw blurRad="107950" dist="12700" dir="5400000" algn="ctr">
              <a:srgbClr val="000000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0" name="Блок-схема: альтернативный процесс 89"/>
          <p:cNvSpPr/>
          <p:nvPr/>
        </p:nvSpPr>
        <p:spPr>
          <a:xfrm>
            <a:off x="7143768" y="571480"/>
            <a:ext cx="749861" cy="714356"/>
          </a:xfrm>
          <a:prstGeom prst="flowChartAlternateProcess">
            <a:avLst/>
          </a:prstGeom>
          <a:solidFill>
            <a:schemeClr val="accent1">
              <a:lumMod val="20000"/>
              <a:lumOff val="80000"/>
              <a:alpha val="0"/>
            </a:schemeClr>
          </a:solidFill>
          <a:ln w="76200">
            <a:solidFill>
              <a:srgbClr val="FF0000"/>
            </a:solidFill>
          </a:ln>
          <a:effectLst>
            <a:outerShdw blurRad="107950" dist="12700" dir="5400000" algn="ctr">
              <a:srgbClr val="000000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1" name="Блок-схема: альтернативный процесс 90"/>
          <p:cNvSpPr/>
          <p:nvPr/>
        </p:nvSpPr>
        <p:spPr>
          <a:xfrm>
            <a:off x="8143900" y="571480"/>
            <a:ext cx="749861" cy="714356"/>
          </a:xfrm>
          <a:prstGeom prst="flowChartAlternateProcess">
            <a:avLst/>
          </a:prstGeom>
          <a:solidFill>
            <a:schemeClr val="accent1">
              <a:lumMod val="20000"/>
              <a:lumOff val="80000"/>
              <a:alpha val="0"/>
            </a:schemeClr>
          </a:solidFill>
          <a:ln w="76200">
            <a:solidFill>
              <a:srgbClr val="FF0000"/>
            </a:solidFill>
          </a:ln>
          <a:effectLst>
            <a:outerShdw blurRad="107950" dist="12700" dir="5400000" algn="ctr">
              <a:srgbClr val="000000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2" name="Блок-схема: альтернативный процесс 91"/>
          <p:cNvSpPr/>
          <p:nvPr/>
        </p:nvSpPr>
        <p:spPr>
          <a:xfrm>
            <a:off x="4286248" y="5643578"/>
            <a:ext cx="749861" cy="714356"/>
          </a:xfrm>
          <a:prstGeom prst="flowChartAlternateProcess">
            <a:avLst/>
          </a:prstGeom>
          <a:solidFill>
            <a:schemeClr val="accent1">
              <a:lumMod val="20000"/>
              <a:lumOff val="80000"/>
              <a:alpha val="0"/>
            </a:schemeClr>
          </a:solidFill>
          <a:ln w="76200">
            <a:solidFill>
              <a:srgbClr val="FF0000"/>
            </a:solidFill>
          </a:ln>
          <a:effectLst>
            <a:outerShdw blurRad="107950" dist="12700" dir="5400000" algn="ctr">
              <a:srgbClr val="000000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3" name="Блок-схема: альтернативный процесс 92"/>
          <p:cNvSpPr/>
          <p:nvPr/>
        </p:nvSpPr>
        <p:spPr>
          <a:xfrm>
            <a:off x="8143900" y="5643578"/>
            <a:ext cx="749861" cy="714356"/>
          </a:xfrm>
          <a:prstGeom prst="flowChartAlternateProcess">
            <a:avLst/>
          </a:prstGeom>
          <a:solidFill>
            <a:schemeClr val="accent1">
              <a:lumMod val="20000"/>
              <a:lumOff val="80000"/>
              <a:alpha val="0"/>
            </a:schemeClr>
          </a:solidFill>
          <a:ln w="76200">
            <a:solidFill>
              <a:srgbClr val="FF0000"/>
            </a:solidFill>
          </a:ln>
          <a:effectLst>
            <a:outerShdw blurRad="107950" dist="12700" dir="5400000" algn="ctr">
              <a:srgbClr val="000000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4" name="Блок-схема: альтернативный процесс 93"/>
          <p:cNvSpPr/>
          <p:nvPr/>
        </p:nvSpPr>
        <p:spPr>
          <a:xfrm>
            <a:off x="6215074" y="5643578"/>
            <a:ext cx="749861" cy="714356"/>
          </a:xfrm>
          <a:prstGeom prst="flowChartAlternateProcess">
            <a:avLst/>
          </a:prstGeom>
          <a:solidFill>
            <a:schemeClr val="accent1">
              <a:lumMod val="20000"/>
              <a:lumOff val="80000"/>
              <a:alpha val="0"/>
            </a:schemeClr>
          </a:solidFill>
          <a:ln w="76200">
            <a:solidFill>
              <a:srgbClr val="FF0000"/>
            </a:solidFill>
          </a:ln>
          <a:effectLst>
            <a:outerShdw blurRad="107950" dist="12700" dir="5400000" algn="ctr">
              <a:srgbClr val="000000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5" name="Блок-схема: альтернативный процесс 94"/>
          <p:cNvSpPr/>
          <p:nvPr/>
        </p:nvSpPr>
        <p:spPr>
          <a:xfrm>
            <a:off x="7143768" y="5643578"/>
            <a:ext cx="749861" cy="714356"/>
          </a:xfrm>
          <a:prstGeom prst="flowChartAlternateProcess">
            <a:avLst/>
          </a:prstGeom>
          <a:solidFill>
            <a:schemeClr val="accent1">
              <a:lumMod val="20000"/>
              <a:lumOff val="80000"/>
              <a:alpha val="0"/>
            </a:schemeClr>
          </a:solidFill>
          <a:ln w="76200">
            <a:solidFill>
              <a:srgbClr val="FF0000"/>
            </a:solidFill>
          </a:ln>
          <a:effectLst>
            <a:outerShdw blurRad="107950" dist="12700" dir="5400000" algn="ctr">
              <a:srgbClr val="000000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7" name="Управляющая кнопка: настраиваемая 96">
            <a:hlinkClick r:id="" action="ppaction://hlinkshowjump?jump=endshow" highlightClick="1"/>
          </p:cNvPr>
          <p:cNvSpPr/>
          <p:nvPr/>
        </p:nvSpPr>
        <p:spPr>
          <a:xfrm>
            <a:off x="8001024" y="6500834"/>
            <a:ext cx="1000132" cy="214314"/>
          </a:xfrm>
          <a:prstGeom prst="actionButtonBlank">
            <a:avLst/>
          </a:prstGeom>
          <a:solidFill>
            <a:srgbClr val="FFFF0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ВЫХОД</a:t>
            </a:r>
            <a:endParaRPr lang="ru-RU" sz="16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0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1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6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2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6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3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6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4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6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5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6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6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6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7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6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8"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6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>
                      <p:stCondLst>
                        <p:cond delay="0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9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7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0"/>
                  </p:tgtEl>
                </p:cond>
              </p:nextCondLst>
            </p:seq>
            <p:seq concurrent="1" nextAc="seek">
              <p:cTn id="68" restart="whenNotActive" fill="hold" evtFilter="cancelBubble" nodeType="interactiveSeq">
                <p:stCondLst>
                  <p:cond evt="onClick" delay="0">
                    <p:tgtEl>
                      <p:spTgt spid="7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9" fill="hold">
                      <p:stCondLst>
                        <p:cond delay="0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3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1"/>
                  </p:tgtEl>
                </p:cond>
              </p:nextCondLst>
            </p:seq>
            <p:seq concurrent="1" nextAc="seek">
              <p:cTn id="74" restart="whenNotActive" fill="hold" evtFilter="cancelBubble" nodeType="interactiveSeq">
                <p:stCondLst>
                  <p:cond evt="onClick" delay="0">
                    <p:tgtEl>
                      <p:spTgt spid="7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5" fill="hold">
                      <p:stCondLst>
                        <p:cond delay="0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2"/>
                  </p:tgtEl>
                </p:cond>
              </p:nextCondLst>
            </p:seq>
            <p:seq concurrent="1" nextAc="seek">
              <p:cTn id="80" restart="whenNotActive" fill="hold" evtFilter="cancelBubble" nodeType="interactiveSeq">
                <p:stCondLst>
                  <p:cond evt="onClick" delay="0">
                    <p:tgtEl>
                      <p:spTgt spid="7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1" fill="hold">
                      <p:stCondLst>
                        <p:cond delay="0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5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3"/>
                  </p:tgtEl>
                </p:cond>
              </p:nextCondLst>
            </p:seq>
            <p:seq concurrent="1" nextAc="seek">
              <p:cTn id="86" restart="whenNotActive" fill="hold" evtFilter="cancelBubble" nodeType="interactiveSeq">
                <p:stCondLst>
                  <p:cond evt="onClick" delay="0">
                    <p:tgtEl>
                      <p:spTgt spid="7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7" fill="hold">
                      <p:stCondLst>
                        <p:cond delay="0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1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4"/>
                  </p:tgtEl>
                </p:cond>
              </p:nextCondLst>
            </p:seq>
            <p:seq concurrent="1" nextAc="seek">
              <p:cTn id="92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3" fill="hold">
                      <p:stCondLst>
                        <p:cond delay="0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7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98" restart="whenNotActive" fill="hold" evtFilter="cancelBubble" nodeType="interactiveSeq">
                <p:stCondLst>
                  <p:cond evt="onClick" delay="0">
                    <p:tgtEl>
                      <p:spTgt spid="5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9" fill="hold">
                      <p:stCondLst>
                        <p:cond delay="0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3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5"/>
                  </p:tgtEl>
                </p:cond>
              </p:nextCondLst>
            </p:seq>
            <p:seq concurrent="1" nextAc="seek">
              <p:cTn id="104" restart="whenNotActive" fill="hold" evtFilter="cancelBubble" nodeType="interactiveSeq">
                <p:stCondLst>
                  <p:cond evt="onClick" delay="0">
                    <p:tgtEl>
                      <p:spTgt spid="5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5" fill="hold">
                      <p:stCondLst>
                        <p:cond delay="0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9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6"/>
                  </p:tgtEl>
                </p:cond>
              </p:nextCondLst>
            </p:seq>
            <p:seq concurrent="1" nextAc="seek">
              <p:cTn id="110" restart="whenNotActive" fill="hold" evtFilter="cancelBubble" nodeType="interactiveSeq">
                <p:stCondLst>
                  <p:cond evt="onClick" delay="0">
                    <p:tgtEl>
                      <p:spTgt spid="5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1" fill="hold">
                      <p:stCondLst>
                        <p:cond delay="0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5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7"/>
                  </p:tgtEl>
                </p:cond>
              </p:nextCondLst>
            </p:seq>
            <p:seq concurrent="1" nextAc="seek">
              <p:cTn id="116" restart="whenNotActive" fill="hold" evtFilter="cancelBubble" nodeType="interactiveSeq">
                <p:stCondLst>
                  <p:cond evt="onClick" delay="0">
                    <p:tgtEl>
                      <p:spTgt spid="5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7" fill="hold">
                      <p:stCondLst>
                        <p:cond delay="0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1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8"/>
                  </p:tgtEl>
                </p:cond>
              </p:nextCondLst>
            </p:seq>
            <p:seq concurrent="1" nextAc="seek">
              <p:cTn id="122" restart="whenNotActive" fill="hold" evtFilter="cancelBubble" nodeType="interactiveSeq">
                <p:stCondLst>
                  <p:cond evt="onClick" delay="0">
                    <p:tgtEl>
                      <p:spTgt spid="7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3" fill="hold">
                      <p:stCondLst>
                        <p:cond delay="0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7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5"/>
                  </p:tgtEl>
                </p:cond>
              </p:nextCondLst>
            </p:seq>
            <p:seq concurrent="1" nextAc="seek">
              <p:cTn id="128" restart="whenNotActive" fill="hold" evtFilter="cancelBubble" nodeType="interactiveSeq">
                <p:stCondLst>
                  <p:cond evt="onClick" delay="0">
                    <p:tgtEl>
                      <p:spTgt spid="7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9" fill="hold">
                      <p:stCondLst>
                        <p:cond delay="0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6"/>
                  </p:tgtEl>
                </p:cond>
              </p:nextCondLst>
            </p:seq>
            <p:seq concurrent="1" nextAc="seek">
              <p:cTn id="134" restart="whenNotActive" fill="hold" evtFilter="cancelBubble" nodeType="interactiveSeq">
                <p:stCondLst>
                  <p:cond evt="onClick" delay="0">
                    <p:tgtEl>
                      <p:spTgt spid="7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5" fill="hold">
                      <p:stCondLst>
                        <p:cond delay="0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9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7"/>
                  </p:tgtEl>
                </p:cond>
              </p:nextCondLst>
            </p:seq>
            <p:seq concurrent="1" nextAc="seek">
              <p:cTn id="140" restart="whenNotActive" fill="hold" evtFilter="cancelBubble" nodeType="interactiveSeq">
                <p:stCondLst>
                  <p:cond evt="onClick" delay="0">
                    <p:tgtEl>
                      <p:spTgt spid="7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1" fill="hold">
                      <p:stCondLst>
                        <p:cond delay="0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5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8"/>
                  </p:tgtEl>
                </p:cond>
              </p:nextCondLst>
            </p:seq>
            <p:seq concurrent="1" nextAc="seek">
              <p:cTn id="146" restart="whenNotActive" fill="hold" evtFilter="cancelBubble" nodeType="interactiveSeq">
                <p:stCondLst>
                  <p:cond evt="onClick" delay="0">
                    <p:tgtEl>
                      <p:spTgt spid="7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7" fill="hold">
                      <p:stCondLst>
                        <p:cond delay="0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1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9"/>
                  </p:tgtEl>
                </p:cond>
              </p:nextCondLst>
            </p:seq>
          </p:childTnLst>
        </p:cTn>
      </p:par>
    </p:tnLst>
    <p:bldLst>
      <p:bldP spid="42" grpId="0" animBg="1"/>
      <p:bldP spid="43" grpId="0" animBg="1"/>
      <p:bldP spid="44" grpId="0" animBg="1"/>
      <p:bldP spid="45" grpId="0" animBg="1"/>
      <p:bldP spid="46" grpId="0" animBg="1"/>
      <p:bldP spid="47" grpId="0" animBg="1"/>
      <p:bldP spid="48" grpId="0" animBg="1"/>
      <p:bldP spid="49" grpId="0" animBg="1"/>
      <p:bldP spid="59" grpId="0" animBg="1"/>
      <p:bldP spid="80" grpId="0" animBg="1"/>
      <p:bldP spid="81" grpId="0" animBg="1"/>
      <p:bldP spid="82" grpId="0" animBg="1"/>
      <p:bldP spid="83" grpId="0" animBg="1"/>
      <p:bldP spid="85" grpId="0" animBg="1"/>
      <p:bldP spid="86" grpId="0" animBg="1"/>
      <p:bldP spid="87" grpId="0" animBg="1"/>
      <p:bldP spid="84" grpId="0" animBg="1"/>
      <p:bldP spid="88" grpId="0" animBg="1"/>
      <p:bldP spid="89" grpId="0" animBg="1"/>
      <p:bldP spid="90" grpId="0" animBg="1"/>
      <p:bldP spid="91" grpId="0" animBg="1"/>
      <p:bldP spid="92" grpId="0" animBg="1"/>
      <p:bldP spid="93" grpId="0" animBg="1"/>
      <p:bldP spid="94" grpId="0" animBg="1"/>
      <p:bldP spid="9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Безымянный.png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1000100" y="2428868"/>
            <a:ext cx="1790403" cy="4092354"/>
          </a:xfrm>
          <a:prstGeom prst="rect">
            <a:avLst/>
          </a:prstGeom>
          <a:effectLst>
            <a:softEdge rad="31750"/>
          </a:effectLst>
        </p:spPr>
      </p:pic>
      <p:pic>
        <p:nvPicPr>
          <p:cNvPr id="3" name="Рисунок 2" descr="1.png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929190" y="2285992"/>
            <a:ext cx="1322246" cy="1285884"/>
          </a:xfrm>
          <a:prstGeom prst="rect">
            <a:avLst/>
          </a:prstGeom>
          <a:effectLst>
            <a:softEdge rad="31750"/>
          </a:effectLst>
        </p:spPr>
      </p:pic>
      <p:grpSp>
        <p:nvGrpSpPr>
          <p:cNvPr id="5" name="Группа 4"/>
          <p:cNvGrpSpPr/>
          <p:nvPr/>
        </p:nvGrpSpPr>
        <p:grpSpPr>
          <a:xfrm>
            <a:off x="928662" y="285728"/>
            <a:ext cx="6500858" cy="714380"/>
            <a:chOff x="285720" y="1643050"/>
            <a:chExt cx="3929090" cy="1143008"/>
          </a:xfrm>
        </p:grpSpPr>
        <p:sp>
          <p:nvSpPr>
            <p:cNvPr id="6" name="Блок-схема: альтернативный процесс 5"/>
            <p:cNvSpPr/>
            <p:nvPr/>
          </p:nvSpPr>
          <p:spPr>
            <a:xfrm>
              <a:off x="285720" y="1643050"/>
              <a:ext cx="3929090" cy="1143008"/>
            </a:xfrm>
            <a:prstGeom prst="flowChartAlternateProcess">
              <a:avLst/>
            </a:prstGeom>
            <a:solidFill>
              <a:schemeClr val="accent3">
                <a:lumMod val="40000"/>
                <a:lumOff val="60000"/>
              </a:schemeClr>
            </a:solidFill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/>
              <a:lightRig rig="threePt" dir="t"/>
            </a:scene3d>
            <a:sp3d>
              <a:bevelT prst="slop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2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" name="Прямоугольник 6"/>
            <p:cNvSpPr/>
            <p:nvPr/>
          </p:nvSpPr>
          <p:spPr>
            <a:xfrm>
              <a:off x="571472" y="1785927"/>
              <a:ext cx="3357586" cy="83099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ru-RU" sz="2400" dirty="0">
                  <a:latin typeface="Times New Roman" pitchFamily="18" charset="0"/>
                  <a:cs typeface="Times New Roman" pitchFamily="18" charset="0"/>
                </a:rPr>
                <a:t>«Сказка о рыбаке и рыбке»</a:t>
              </a:r>
            </a:p>
          </p:txBody>
        </p:sp>
      </p:grpSp>
      <p:sp>
        <p:nvSpPr>
          <p:cNvPr id="8" name="Блок-схема: альтернативный процесс 7"/>
          <p:cNvSpPr/>
          <p:nvPr/>
        </p:nvSpPr>
        <p:spPr>
          <a:xfrm>
            <a:off x="7715272" y="285728"/>
            <a:ext cx="821299" cy="714380"/>
          </a:xfrm>
          <a:prstGeom prst="flowChartAlternateProcess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10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3143240" y="4143380"/>
            <a:ext cx="5000660" cy="1643074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Тридцать три года</a:t>
            </a:r>
            <a:endParaRPr lang="ru-RU" sz="30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3143240" y="4143380"/>
            <a:ext cx="5000660" cy="1643074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Сколько лет рыбачил старик?</a:t>
            </a:r>
            <a:endParaRPr lang="ru-RU" sz="30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3143240" y="4143380"/>
            <a:ext cx="5000660" cy="1643074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Стрелка вправо 11">
            <a:hlinkClick r:id="rId4" action="ppaction://hlinksldjump">
              <a:snd r:embed="rId5" name="chimes.wav"/>
            </a:hlinkClick>
          </p:cNvPr>
          <p:cNvSpPr/>
          <p:nvPr/>
        </p:nvSpPr>
        <p:spPr>
          <a:xfrm>
            <a:off x="7929586" y="6143644"/>
            <a:ext cx="1000132" cy="500066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Безымянный.png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1000100" y="2428868"/>
            <a:ext cx="1790403" cy="4092354"/>
          </a:xfrm>
          <a:prstGeom prst="rect">
            <a:avLst/>
          </a:prstGeom>
          <a:effectLst>
            <a:softEdge rad="31750"/>
          </a:effectLst>
        </p:spPr>
      </p:pic>
      <p:pic>
        <p:nvPicPr>
          <p:cNvPr id="3" name="Рисунок 2" descr="1.png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929190" y="2285992"/>
            <a:ext cx="1322246" cy="1285884"/>
          </a:xfrm>
          <a:prstGeom prst="rect">
            <a:avLst/>
          </a:prstGeom>
          <a:effectLst>
            <a:softEdge rad="31750"/>
          </a:effectLst>
        </p:spPr>
      </p:pic>
      <p:grpSp>
        <p:nvGrpSpPr>
          <p:cNvPr id="4" name="Группа 4"/>
          <p:cNvGrpSpPr/>
          <p:nvPr/>
        </p:nvGrpSpPr>
        <p:grpSpPr>
          <a:xfrm>
            <a:off x="928662" y="285728"/>
            <a:ext cx="6500858" cy="714380"/>
            <a:chOff x="285720" y="1643050"/>
            <a:chExt cx="3929090" cy="1143008"/>
          </a:xfrm>
        </p:grpSpPr>
        <p:sp>
          <p:nvSpPr>
            <p:cNvPr id="6" name="Блок-схема: альтернативный процесс 5"/>
            <p:cNvSpPr/>
            <p:nvPr/>
          </p:nvSpPr>
          <p:spPr>
            <a:xfrm>
              <a:off x="285720" y="1643050"/>
              <a:ext cx="3929090" cy="1143008"/>
            </a:xfrm>
            <a:prstGeom prst="flowChartAlternateProcess">
              <a:avLst/>
            </a:prstGeom>
            <a:solidFill>
              <a:schemeClr val="accent3">
                <a:lumMod val="40000"/>
                <a:lumOff val="60000"/>
              </a:schemeClr>
            </a:solidFill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/>
              <a:lightRig rig="threePt" dir="t"/>
            </a:scene3d>
            <a:sp3d>
              <a:bevelT prst="slop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2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" name="Прямоугольник 6"/>
            <p:cNvSpPr/>
            <p:nvPr/>
          </p:nvSpPr>
          <p:spPr>
            <a:xfrm>
              <a:off x="571472" y="1785927"/>
              <a:ext cx="3357586" cy="83099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ru-RU" sz="2400" dirty="0">
                  <a:latin typeface="Times New Roman" pitchFamily="18" charset="0"/>
                  <a:cs typeface="Times New Roman" pitchFamily="18" charset="0"/>
                </a:rPr>
                <a:t>«Сказка о рыбаке и рыбке»</a:t>
              </a:r>
            </a:p>
          </p:txBody>
        </p:sp>
      </p:grpSp>
      <p:sp>
        <p:nvSpPr>
          <p:cNvPr id="8" name="Блок-схема: альтернативный процесс 7"/>
          <p:cNvSpPr/>
          <p:nvPr/>
        </p:nvSpPr>
        <p:spPr>
          <a:xfrm>
            <a:off x="7715272" y="285728"/>
            <a:ext cx="821299" cy="714380"/>
          </a:xfrm>
          <a:prstGeom prst="flowChartAlternateProcess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20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3143240" y="4143380"/>
            <a:ext cx="5000660" cy="1643074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Неводом</a:t>
            </a:r>
            <a:endParaRPr lang="ru-RU" sz="30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3143240" y="4143380"/>
            <a:ext cx="5000660" cy="1643074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Какой рыболовной снастью ловил рыбу старик?</a:t>
            </a:r>
            <a:endParaRPr lang="ru-RU" sz="30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3143240" y="4143380"/>
            <a:ext cx="5000660" cy="1643074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Стрелка вправо 11">
            <a:hlinkClick r:id="rId4" action="ppaction://hlinksldjump">
              <a:snd r:embed="rId5" name="chimes.wav"/>
            </a:hlinkClick>
          </p:cNvPr>
          <p:cNvSpPr/>
          <p:nvPr/>
        </p:nvSpPr>
        <p:spPr>
          <a:xfrm>
            <a:off x="7929586" y="6143644"/>
            <a:ext cx="1000132" cy="500066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Безымянный.png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1000100" y="2428868"/>
            <a:ext cx="1790403" cy="4092354"/>
          </a:xfrm>
          <a:prstGeom prst="rect">
            <a:avLst/>
          </a:prstGeom>
          <a:effectLst>
            <a:softEdge rad="31750"/>
          </a:effectLst>
        </p:spPr>
      </p:pic>
      <p:pic>
        <p:nvPicPr>
          <p:cNvPr id="3" name="Рисунок 2" descr="1.png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929190" y="2285992"/>
            <a:ext cx="1322246" cy="1285884"/>
          </a:xfrm>
          <a:prstGeom prst="rect">
            <a:avLst/>
          </a:prstGeom>
          <a:effectLst>
            <a:softEdge rad="31750"/>
          </a:effectLst>
        </p:spPr>
      </p:pic>
      <p:grpSp>
        <p:nvGrpSpPr>
          <p:cNvPr id="4" name="Группа 4"/>
          <p:cNvGrpSpPr/>
          <p:nvPr/>
        </p:nvGrpSpPr>
        <p:grpSpPr>
          <a:xfrm>
            <a:off x="928662" y="285728"/>
            <a:ext cx="6500858" cy="714380"/>
            <a:chOff x="285720" y="1643050"/>
            <a:chExt cx="3929090" cy="1143008"/>
          </a:xfrm>
        </p:grpSpPr>
        <p:sp>
          <p:nvSpPr>
            <p:cNvPr id="6" name="Блок-схема: альтернативный процесс 5"/>
            <p:cNvSpPr/>
            <p:nvPr/>
          </p:nvSpPr>
          <p:spPr>
            <a:xfrm>
              <a:off x="285720" y="1643050"/>
              <a:ext cx="3929090" cy="1143008"/>
            </a:xfrm>
            <a:prstGeom prst="flowChartAlternateProcess">
              <a:avLst/>
            </a:prstGeom>
            <a:solidFill>
              <a:schemeClr val="accent3">
                <a:lumMod val="40000"/>
                <a:lumOff val="60000"/>
              </a:schemeClr>
            </a:solidFill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/>
              <a:lightRig rig="threePt" dir="t"/>
            </a:scene3d>
            <a:sp3d>
              <a:bevelT prst="slop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2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" name="Прямоугольник 6"/>
            <p:cNvSpPr/>
            <p:nvPr/>
          </p:nvSpPr>
          <p:spPr>
            <a:xfrm>
              <a:off x="571472" y="1785927"/>
              <a:ext cx="3357586" cy="83099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ru-RU" sz="2400" dirty="0">
                  <a:latin typeface="Times New Roman" pitchFamily="18" charset="0"/>
                  <a:cs typeface="Times New Roman" pitchFamily="18" charset="0"/>
                </a:rPr>
                <a:t>«Сказка о рыбаке и рыбке»</a:t>
              </a:r>
            </a:p>
          </p:txBody>
        </p:sp>
      </p:grpSp>
      <p:sp>
        <p:nvSpPr>
          <p:cNvPr id="8" name="Блок-схема: альтернативный процесс 7"/>
          <p:cNvSpPr/>
          <p:nvPr/>
        </p:nvSpPr>
        <p:spPr>
          <a:xfrm>
            <a:off x="7715272" y="285728"/>
            <a:ext cx="821299" cy="714380"/>
          </a:xfrm>
          <a:prstGeom prst="flowChartAlternateProcess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30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3143240" y="4143380"/>
            <a:ext cx="5000660" cy="1643074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Четыре</a:t>
            </a:r>
            <a:endParaRPr lang="ru-RU" sz="30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3143240" y="4143380"/>
            <a:ext cx="5000660" cy="1643074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Сколько желаний старухи исполнила золотая рыбка?</a:t>
            </a:r>
            <a:endParaRPr lang="ru-RU" sz="30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3143240" y="4143380"/>
            <a:ext cx="5000660" cy="1643074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Стрелка вправо 11">
            <a:hlinkClick r:id="rId4" action="ppaction://hlinksldjump">
              <a:snd r:embed="rId5" name="chimes.wav"/>
            </a:hlinkClick>
          </p:cNvPr>
          <p:cNvSpPr/>
          <p:nvPr/>
        </p:nvSpPr>
        <p:spPr>
          <a:xfrm>
            <a:off x="7929586" y="6143644"/>
            <a:ext cx="1000132" cy="500066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Безымянный.png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1000100" y="2428868"/>
            <a:ext cx="1790403" cy="4092354"/>
          </a:xfrm>
          <a:prstGeom prst="rect">
            <a:avLst/>
          </a:prstGeom>
          <a:effectLst>
            <a:softEdge rad="31750"/>
          </a:effectLst>
        </p:spPr>
      </p:pic>
      <p:pic>
        <p:nvPicPr>
          <p:cNvPr id="3" name="Рисунок 2" descr="1.png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929190" y="2285992"/>
            <a:ext cx="1322246" cy="1285884"/>
          </a:xfrm>
          <a:prstGeom prst="rect">
            <a:avLst/>
          </a:prstGeom>
          <a:effectLst>
            <a:softEdge rad="31750"/>
          </a:effectLst>
        </p:spPr>
      </p:pic>
      <p:grpSp>
        <p:nvGrpSpPr>
          <p:cNvPr id="4" name="Группа 4"/>
          <p:cNvGrpSpPr/>
          <p:nvPr/>
        </p:nvGrpSpPr>
        <p:grpSpPr>
          <a:xfrm>
            <a:off x="928662" y="285728"/>
            <a:ext cx="6500858" cy="714380"/>
            <a:chOff x="285720" y="1643050"/>
            <a:chExt cx="3929090" cy="1143008"/>
          </a:xfrm>
        </p:grpSpPr>
        <p:sp>
          <p:nvSpPr>
            <p:cNvPr id="6" name="Блок-схема: альтернативный процесс 5"/>
            <p:cNvSpPr/>
            <p:nvPr/>
          </p:nvSpPr>
          <p:spPr>
            <a:xfrm>
              <a:off x="285720" y="1643050"/>
              <a:ext cx="3929090" cy="1143008"/>
            </a:xfrm>
            <a:prstGeom prst="flowChartAlternateProcess">
              <a:avLst/>
            </a:prstGeom>
            <a:solidFill>
              <a:schemeClr val="accent3">
                <a:lumMod val="40000"/>
                <a:lumOff val="60000"/>
              </a:schemeClr>
            </a:solidFill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/>
              <a:lightRig rig="threePt" dir="t"/>
            </a:scene3d>
            <a:sp3d>
              <a:bevelT prst="slop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2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" name="Прямоугольник 6"/>
            <p:cNvSpPr/>
            <p:nvPr/>
          </p:nvSpPr>
          <p:spPr>
            <a:xfrm>
              <a:off x="571472" y="1785927"/>
              <a:ext cx="3357586" cy="83099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ru-RU" sz="2400" dirty="0">
                  <a:latin typeface="Times New Roman" pitchFamily="18" charset="0"/>
                  <a:cs typeface="Times New Roman" pitchFamily="18" charset="0"/>
                </a:rPr>
                <a:t>«Сказка о рыбаке и рыбке»</a:t>
              </a:r>
            </a:p>
          </p:txBody>
        </p:sp>
      </p:grpSp>
      <p:sp>
        <p:nvSpPr>
          <p:cNvPr id="8" name="Блок-схема: альтернативный процесс 7"/>
          <p:cNvSpPr/>
          <p:nvPr/>
        </p:nvSpPr>
        <p:spPr>
          <a:xfrm>
            <a:off x="7715272" y="285728"/>
            <a:ext cx="821299" cy="714380"/>
          </a:xfrm>
          <a:prstGeom prst="flowChartAlternateProcess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40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3143240" y="4143380"/>
            <a:ext cx="5000660" cy="1643074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Шесть</a:t>
            </a:r>
            <a:endParaRPr lang="ru-RU" sz="30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3143240" y="4143380"/>
            <a:ext cx="5000660" cy="1643074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Сколько раз за всю сказку ходил старик на берег моря?</a:t>
            </a:r>
            <a:endParaRPr lang="ru-RU" sz="30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3143240" y="4143380"/>
            <a:ext cx="5000660" cy="1643074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Стрелка вправо 11">
            <a:hlinkClick r:id="rId4" action="ppaction://hlinksldjump">
              <a:snd r:embed="rId5" name="chimes.wav"/>
            </a:hlinkClick>
          </p:cNvPr>
          <p:cNvSpPr/>
          <p:nvPr/>
        </p:nvSpPr>
        <p:spPr>
          <a:xfrm>
            <a:off x="7929586" y="6143644"/>
            <a:ext cx="1000132" cy="500066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Безымянный.png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1000100" y="2428868"/>
            <a:ext cx="1790403" cy="4092354"/>
          </a:xfrm>
          <a:prstGeom prst="rect">
            <a:avLst/>
          </a:prstGeom>
          <a:effectLst>
            <a:softEdge rad="31750"/>
          </a:effectLst>
        </p:spPr>
      </p:pic>
      <p:pic>
        <p:nvPicPr>
          <p:cNvPr id="3" name="Рисунок 2" descr="1.png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929190" y="2285992"/>
            <a:ext cx="1322246" cy="1285884"/>
          </a:xfrm>
          <a:prstGeom prst="rect">
            <a:avLst/>
          </a:prstGeom>
          <a:effectLst>
            <a:softEdge rad="31750"/>
          </a:effectLst>
        </p:spPr>
      </p:pic>
      <p:grpSp>
        <p:nvGrpSpPr>
          <p:cNvPr id="4" name="Группа 4"/>
          <p:cNvGrpSpPr/>
          <p:nvPr/>
        </p:nvGrpSpPr>
        <p:grpSpPr>
          <a:xfrm>
            <a:off x="928662" y="285728"/>
            <a:ext cx="6500858" cy="714380"/>
            <a:chOff x="285720" y="1643050"/>
            <a:chExt cx="3929090" cy="1143008"/>
          </a:xfrm>
        </p:grpSpPr>
        <p:sp>
          <p:nvSpPr>
            <p:cNvPr id="6" name="Блок-схема: альтернативный процесс 5"/>
            <p:cNvSpPr/>
            <p:nvPr/>
          </p:nvSpPr>
          <p:spPr>
            <a:xfrm>
              <a:off x="285720" y="1643050"/>
              <a:ext cx="3929090" cy="1143008"/>
            </a:xfrm>
            <a:prstGeom prst="flowChartAlternateProcess">
              <a:avLst/>
            </a:prstGeom>
            <a:solidFill>
              <a:schemeClr val="accent3">
                <a:lumMod val="40000"/>
                <a:lumOff val="60000"/>
              </a:schemeClr>
            </a:solidFill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/>
              <a:lightRig rig="threePt" dir="t"/>
            </a:scene3d>
            <a:sp3d>
              <a:bevelT prst="slop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2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" name="Прямоугольник 6"/>
            <p:cNvSpPr/>
            <p:nvPr/>
          </p:nvSpPr>
          <p:spPr>
            <a:xfrm>
              <a:off x="571472" y="1785927"/>
              <a:ext cx="3357586" cy="83099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ru-RU" sz="2400" dirty="0">
                  <a:latin typeface="Times New Roman" pitchFamily="18" charset="0"/>
                  <a:cs typeface="Times New Roman" pitchFamily="18" charset="0"/>
                </a:rPr>
                <a:t>«Сказка о рыбаке и рыбке»</a:t>
              </a:r>
            </a:p>
          </p:txBody>
        </p:sp>
      </p:grpSp>
      <p:sp>
        <p:nvSpPr>
          <p:cNvPr id="8" name="Блок-схема: альтернативный процесс 7"/>
          <p:cNvSpPr/>
          <p:nvPr/>
        </p:nvSpPr>
        <p:spPr>
          <a:xfrm>
            <a:off x="7715272" y="285728"/>
            <a:ext cx="821299" cy="714380"/>
          </a:xfrm>
          <a:prstGeom prst="flowChartAlternateProcess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50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3143240" y="4143380"/>
            <a:ext cx="5000660" cy="1643074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Две недели</a:t>
            </a:r>
            <a:endParaRPr lang="ru-RU" sz="30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3143240" y="4143380"/>
            <a:ext cx="5000660" cy="1643074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Сколько времени старуха была царицей?</a:t>
            </a:r>
            <a:endParaRPr lang="ru-RU" sz="30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3143240" y="4143380"/>
            <a:ext cx="5000660" cy="1643074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Стрелка вправо 11">
            <a:hlinkClick r:id="rId4" action="ppaction://hlinksldjump">
              <a:snd r:embed="rId5" name="chimes.wav"/>
            </a:hlinkClick>
          </p:cNvPr>
          <p:cNvSpPr/>
          <p:nvPr/>
        </p:nvSpPr>
        <p:spPr>
          <a:xfrm>
            <a:off x="7929586" y="6143644"/>
            <a:ext cx="1000132" cy="500066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4"/>
          <p:cNvGrpSpPr/>
          <p:nvPr/>
        </p:nvGrpSpPr>
        <p:grpSpPr>
          <a:xfrm>
            <a:off x="857224" y="285728"/>
            <a:ext cx="6643734" cy="714380"/>
            <a:chOff x="242543" y="1643050"/>
            <a:chExt cx="4015444" cy="1143008"/>
          </a:xfrm>
          <a:solidFill>
            <a:schemeClr val="accent2">
              <a:lumMod val="20000"/>
              <a:lumOff val="80000"/>
            </a:schemeClr>
          </a:solidFill>
        </p:grpSpPr>
        <p:sp>
          <p:nvSpPr>
            <p:cNvPr id="6" name="Блок-схема: альтернативный процесс 5"/>
            <p:cNvSpPr/>
            <p:nvPr/>
          </p:nvSpPr>
          <p:spPr>
            <a:xfrm>
              <a:off x="285720" y="1643050"/>
              <a:ext cx="3929090" cy="1143008"/>
            </a:xfrm>
            <a:prstGeom prst="flowChartAlternateProcess">
              <a:avLst/>
            </a:prstGeom>
            <a:grpFill/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/>
              <a:lightRig rig="threePt" dir="t"/>
            </a:scene3d>
            <a:sp3d>
              <a:bevelT prst="slop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2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" name="Прямоугольник 6"/>
            <p:cNvSpPr/>
            <p:nvPr/>
          </p:nvSpPr>
          <p:spPr>
            <a:xfrm>
              <a:off x="242543" y="1785927"/>
              <a:ext cx="4015444" cy="73866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ru-RU" sz="2400" dirty="0">
                  <a:latin typeface="Times New Roman" pitchFamily="18" charset="0"/>
                  <a:cs typeface="Times New Roman" pitchFamily="18" charset="0"/>
                </a:rPr>
                <a:t>«Сказка о </a:t>
              </a:r>
              <a:r>
                <a:rPr lang="ru-RU" sz="2400" dirty="0" smtClean="0">
                  <a:latin typeface="Times New Roman" pitchFamily="18" charset="0"/>
                  <a:cs typeface="Times New Roman" pitchFamily="18" charset="0"/>
                </a:rPr>
                <a:t>мёртвой царевне и о семи богатырях»</a:t>
              </a:r>
              <a:endParaRPr lang="ru-RU" sz="2400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8" name="Блок-схема: альтернативный процесс 7"/>
          <p:cNvSpPr/>
          <p:nvPr/>
        </p:nvSpPr>
        <p:spPr>
          <a:xfrm>
            <a:off x="7715272" y="285728"/>
            <a:ext cx="821299" cy="714380"/>
          </a:xfrm>
          <a:prstGeom prst="flowChartAlternateProcess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10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3143240" y="4143380"/>
            <a:ext cx="5000660" cy="1643074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У семи</a:t>
            </a:r>
            <a:endParaRPr lang="ru-RU" sz="30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3143240" y="4143380"/>
            <a:ext cx="5000660" cy="1643074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В тереме у скольких богатырей гостила царевна?</a:t>
            </a:r>
            <a:endParaRPr lang="ru-RU" sz="30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3143240" y="4143380"/>
            <a:ext cx="5000660" cy="1643074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Стрелка вправо 11">
            <a:hlinkClick r:id="rId2" action="ppaction://hlinksldjump">
              <a:snd r:embed="rId3" name="chimes.wav"/>
            </a:hlinkClick>
          </p:cNvPr>
          <p:cNvSpPr/>
          <p:nvPr/>
        </p:nvSpPr>
        <p:spPr>
          <a:xfrm>
            <a:off x="7929586" y="6143644"/>
            <a:ext cx="1000132" cy="500066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4" name="Рисунок 13" descr="2014-06-11 23-42-32 Яндекс.Фотки - Google Chrome.png"/>
          <p:cNvPicPr>
            <a:picLocks noChangeAspect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flipH="1">
            <a:off x="84892" y="2911270"/>
            <a:ext cx="2915471" cy="3732418"/>
          </a:xfrm>
          <a:prstGeom prst="rect">
            <a:avLst/>
          </a:prstGeom>
          <a:effectLst>
            <a:softEdge rad="31750"/>
          </a:effectLst>
        </p:spPr>
      </p:pic>
      <p:pic>
        <p:nvPicPr>
          <p:cNvPr id="15" name="Рисунок 14" descr="291_vb3x4zsmgfz.gif"/>
          <p:cNvPicPr>
            <a:picLocks noChangeAspect="1"/>
          </p:cNvPicPr>
          <p:nvPr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358082" y="2500306"/>
            <a:ext cx="1625440" cy="1071570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Другая 4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31859B"/>
      </a:hlink>
      <a:folHlink>
        <a:srgbClr val="0000FF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789</TotalTime>
  <Words>600</Words>
  <Application>Microsoft Office PowerPoint</Application>
  <PresentationFormat>Экран (4:3)</PresentationFormat>
  <Paragraphs>147</Paragraphs>
  <Slides>28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32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l89188943099@yandex.ru</cp:lastModifiedBy>
  <cp:revision>17</cp:revision>
  <dcterms:created xsi:type="dcterms:W3CDTF">2014-06-10T16:36:55Z</dcterms:created>
  <dcterms:modified xsi:type="dcterms:W3CDTF">2022-12-18T16:01:14Z</dcterms:modified>
</cp:coreProperties>
</file>