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6C6C94-004B-4E77-93F2-0A8F01C43B8B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173D6-C01E-4A34-9D2B-33F0EADC4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173D6-C01E-4A34-9D2B-33F0EADC421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1744-0598-4D27-B372-30B1F3D6ED16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534-2F05-4B37-BCEC-55D5BC06E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1744-0598-4D27-B372-30B1F3D6ED16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534-2F05-4B37-BCEC-55D5BC06E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1744-0598-4D27-B372-30B1F3D6ED16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534-2F05-4B37-BCEC-55D5BC06E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1744-0598-4D27-B372-30B1F3D6ED16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534-2F05-4B37-BCEC-55D5BC06E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1744-0598-4D27-B372-30B1F3D6ED16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534-2F05-4B37-BCEC-55D5BC06E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1744-0598-4D27-B372-30B1F3D6ED16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534-2F05-4B37-BCEC-55D5BC06E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1744-0598-4D27-B372-30B1F3D6ED16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534-2F05-4B37-BCEC-55D5BC06E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1744-0598-4D27-B372-30B1F3D6ED16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534-2F05-4B37-BCEC-55D5BC06E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1744-0598-4D27-B372-30B1F3D6ED16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534-2F05-4B37-BCEC-55D5BC06E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1744-0598-4D27-B372-30B1F3D6ED16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534-2F05-4B37-BCEC-55D5BC06E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1744-0598-4D27-B372-30B1F3D6ED16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534-2F05-4B37-BCEC-55D5BC06E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71744-0598-4D27-B372-30B1F3D6ED16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7B534-2F05-4B37-BCEC-55D5BC06E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../word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2" Type="http://schemas.microsoft.com/office/2007/relationships/hdphoto" Target="../../word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8" Type="http://schemas.microsoft.com/office/2007/relationships/hdphoto" Target="../../word/media/hdphoto7.wdp"/><Relationship Id="rId17" Type="http://schemas.openxmlformats.org/officeDocument/2006/relationships/image" Target="../media/image8.png"/><Relationship Id="rId2" Type="http://schemas.openxmlformats.org/officeDocument/2006/relationships/image" Target="../media/image7.png"/><Relationship Id="rId16" Type="http://schemas.microsoft.com/office/2007/relationships/hdphoto" Target="../../word/media/hdphoto6.wdp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22" Type="http://schemas.microsoft.com/office/2007/relationships/hdphoto" Target="../../word/media/hdphoto9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429000"/>
            <a:ext cx="8786874" cy="3429000"/>
          </a:xfrm>
        </p:spPr>
        <p:txBody>
          <a:bodyPr>
            <a:noAutofit/>
          </a:bodyPr>
          <a:lstStyle/>
          <a:p>
            <a:pPr algn="l"/>
            <a:r>
              <a:rPr lang="ru-RU" sz="9600" dirty="0" smtClean="0">
                <a:latin typeface="Monotype Corsiva" pitchFamily="66" charset="0"/>
              </a:rPr>
              <a:t>Сварные соединения</a:t>
            </a:r>
            <a:endParaRPr lang="ru-RU" sz="9600" dirty="0"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500306"/>
            <a:ext cx="4357686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8786874" cy="27860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Соединения стальных элементов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ownloads\defekti_svarnih_shvov_16_0.jpg"/>
          <p:cNvPicPr/>
          <p:nvPr/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 bwMode="auto">
          <a:xfrm>
            <a:off x="214282" y="500042"/>
            <a:ext cx="8786874" cy="6357958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9144000" cy="1428752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Типы соединений стальных элементов</a:t>
            </a:r>
            <a:endParaRPr lang="ru-RU" sz="5400" dirty="0">
              <a:latin typeface="Monotype Corsiva" pitchFamily="66" charset="0"/>
            </a:endParaRPr>
          </a:p>
        </p:txBody>
      </p:sp>
      <p:pic>
        <p:nvPicPr>
          <p:cNvPr id="4" name="Рисунок 3" descr="C:\Users\User\Downloads\img-to_2-2-1-5_2-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3092"/>
            <a:ext cx="892971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Виды сварки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t="11326"/>
          <a:stretch>
            <a:fillRect/>
          </a:stretch>
        </p:blipFill>
        <p:spPr bwMode="auto">
          <a:xfrm>
            <a:off x="0" y="1184225"/>
            <a:ext cx="9144000" cy="567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t="7000"/>
          <a:stretch>
            <a:fillRect/>
          </a:stretch>
        </p:blipFill>
        <p:spPr bwMode="auto">
          <a:xfrm>
            <a:off x="0" y="1571612"/>
            <a:ext cx="9144000" cy="4857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Виды сварных соединений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lum bright="-10000" contrast="20000"/>
            <a:extLst>
              <a:ext uri="{BEBA8EAE-BF5A-486C-A8C5-ECC9F3942E4B}">
                <a14:imgProps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1285860"/>
            <a:ext cx="8643998" cy="5572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>
            <a:lum bright="-10000" contrast="20000"/>
            <a:extLst>
              <a:ext uri="{BEBA8EAE-BF5A-486C-A8C5-ECC9F3942E4B}">
                <a14:imgProps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>
                  <a14:imgLayer r:embed="rId1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357298"/>
            <a:ext cx="5929354" cy="3143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/>
          <p:nvPr/>
        </p:nvPicPr>
        <p:blipFill>
          <a:blip r:embed="rId17" cstate="print">
            <a:lum bright="-10000" contrast="20000"/>
            <a:extLst>
              <a:ext uri="{BEBA8EAE-BF5A-486C-A8C5-ECC9F3942E4B}">
                <a14:imgProps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>
                  <a14:imgLayer r:embed="rId1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071934" y="4429132"/>
            <a:ext cx="4760601" cy="24288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034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Виды сварных соединений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Виды сварных соединений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t="21918" b="21231"/>
          <a:stretch>
            <a:fillRect/>
          </a:stretch>
        </p:blipFill>
        <p:spPr bwMode="auto">
          <a:xfrm>
            <a:off x="142844" y="1550315"/>
            <a:ext cx="9001156" cy="5307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8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latin typeface="Monotype Corsiva" pitchFamily="66" charset="0"/>
              </a:rPr>
              <a:t>Пороки шва</a:t>
            </a:r>
            <a:endParaRPr lang="ru-RU" sz="6000" i="1" dirty="0">
              <a:latin typeface="Monotype Corsiva" pitchFamily="66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>
                  <a14:imgLayer r:embed="rId2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1357298"/>
            <a:ext cx="7786742" cy="5500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Разделка кромок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3" name="Рисунок 2" descr="C:\Users\User\Downloads\vidi_stikovih_soedinenij_7_0.jpg"/>
          <p:cNvPicPr/>
          <p:nvPr/>
        </p:nvPicPr>
        <p:blipFill>
          <a:blip r:embed="rId2">
            <a:lum contrast="20000"/>
          </a:blip>
          <a:srcRect l="10479" t="20455" r="9758"/>
          <a:stretch>
            <a:fillRect/>
          </a:stretch>
        </p:blipFill>
        <p:spPr bwMode="auto">
          <a:xfrm>
            <a:off x="571472" y="1428736"/>
            <a:ext cx="807249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t="20012"/>
          <a:stretch>
            <a:fillRect/>
          </a:stretch>
        </p:blipFill>
        <p:spPr bwMode="auto">
          <a:xfrm>
            <a:off x="0" y="1428736"/>
            <a:ext cx="9144000" cy="521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</TotalTime>
  <Words>25</Words>
  <Application>Microsoft Office PowerPoint</Application>
  <PresentationFormat>Экран (4:3)</PresentationFormat>
  <Paragraphs>10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Сварные соединения</vt:lpstr>
      <vt:lpstr>Типы соединений стальных элементов</vt:lpstr>
      <vt:lpstr>Виды сварки</vt:lpstr>
      <vt:lpstr>Слайд 4</vt:lpstr>
      <vt:lpstr>Виды сварных соединений</vt:lpstr>
      <vt:lpstr>Слайд 6</vt:lpstr>
      <vt:lpstr>Виды сварных соединений</vt:lpstr>
      <vt:lpstr>Пороки шва</vt:lpstr>
      <vt:lpstr>Разделка кромок</vt:lpstr>
      <vt:lpstr>Слайд 10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242</cp:revision>
  <dcterms:created xsi:type="dcterms:W3CDTF">2022-03-28T13:18:38Z</dcterms:created>
  <dcterms:modified xsi:type="dcterms:W3CDTF">2022-12-18T12:22:41Z</dcterms:modified>
</cp:coreProperties>
</file>