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2E1A889-2EBE-473D-815C-17F2FE8900CC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2421BF-6333-4310-985B-EA6BB43A5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71481"/>
            <a:ext cx="7772400" cy="2714644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Tatiana’s day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482042" cy="2214578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		Students day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4071942"/>
            <a:ext cx="1605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Leonova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Yulia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School </a:t>
            </a:r>
            <a:r>
              <a:rPr lang="ru-RU" dirty="0" smtClean="0">
                <a:solidFill>
                  <a:srgbClr val="FF0000"/>
                </a:solidFill>
              </a:rPr>
              <a:t> №</a:t>
            </a:r>
            <a:r>
              <a:rPr lang="en-US" dirty="0" smtClean="0">
                <a:solidFill>
                  <a:srgbClr val="FF0000"/>
                </a:solidFill>
              </a:rPr>
              <a:t>612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5643578"/>
            <a:ext cx="250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Saint – Petersburg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</a:t>
            </a:r>
            <a:r>
              <a:rPr lang="en-US" dirty="0" smtClean="0">
                <a:solidFill>
                  <a:srgbClr val="FF0000"/>
                </a:solidFill>
              </a:rPr>
              <a:t>202</a:t>
            </a:r>
            <a:r>
              <a:rPr lang="ru-RU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10800000" flipV="1">
            <a:off x="1071538" y="997702"/>
            <a:ext cx="621510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Tatiana’s day 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is a Russian religious  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holiday</a:t>
            </a:r>
          </a:p>
          <a:p>
            <a:r>
              <a:rPr lang="en-US" sz="4400" dirty="0">
                <a:solidFill>
                  <a:srgbClr val="FF0000"/>
                </a:solidFill>
              </a:rPr>
              <a:t>o</a:t>
            </a:r>
            <a:r>
              <a:rPr lang="en-US" sz="4400" dirty="0" smtClean="0">
                <a:solidFill>
                  <a:srgbClr val="FF0000"/>
                </a:solidFill>
              </a:rPr>
              <a:t>bserved on January 25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according to the Gregorian calendar.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68580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It is named after Saint Tatiana,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Christian martyr, 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which is a patroness </a:t>
            </a:r>
          </a:p>
          <a:p>
            <a:r>
              <a:rPr lang="en-US" sz="4400" dirty="0" smtClean="0">
                <a:solidFill>
                  <a:srgbClr val="FF0000"/>
                </a:solidFill>
              </a:rPr>
              <a:t>of all </a:t>
            </a:r>
            <a:r>
              <a:rPr lang="en-US" sz="4400" dirty="0" err="1" smtClean="0">
                <a:solidFill>
                  <a:srgbClr val="FF0000"/>
                </a:solidFill>
              </a:rPr>
              <a:t>Tatianas</a:t>
            </a:r>
            <a:r>
              <a:rPr lang="en-US" sz="4400" dirty="0" smtClean="0">
                <a:solidFill>
                  <a:srgbClr val="FF0000"/>
                </a:solidFill>
              </a:rPr>
              <a:t>.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Saint_Tatia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1000108"/>
            <a:ext cx="2381250" cy="3448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285850" y="5222645"/>
            <a:ext cx="2714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Ivan </a:t>
            </a:r>
            <a:r>
              <a:rPr lang="en-US" sz="3200" dirty="0" err="1" smtClean="0">
                <a:solidFill>
                  <a:srgbClr val="FF0000"/>
                </a:solidFill>
              </a:rPr>
              <a:t>Shuvalov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2132" y="4786322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Tatiana </a:t>
            </a:r>
            <a:r>
              <a:rPr lang="en-US" sz="3200" dirty="0" err="1" smtClean="0">
                <a:solidFill>
                  <a:srgbClr val="FF0000"/>
                </a:solidFill>
              </a:rPr>
              <a:t>Rodionovna</a:t>
            </a:r>
            <a:r>
              <a:rPr lang="en-US" sz="32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his mother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Shuvalov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857232"/>
            <a:ext cx="2984500" cy="3929090"/>
          </a:xfrm>
          <a:prstGeom prst="rect">
            <a:avLst/>
          </a:prstGeom>
        </p:spPr>
      </p:pic>
      <p:pic>
        <p:nvPicPr>
          <p:cNvPr id="5" name="Рисунок 4" descr="Шувало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214422"/>
            <a:ext cx="2286000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357430"/>
            <a:ext cx="39290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 1755 the Russian Empress Elizabeth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s</a:t>
            </a:r>
            <a:r>
              <a:rPr lang="en-US" sz="2400" dirty="0" smtClean="0">
                <a:solidFill>
                  <a:srgbClr val="FF0000"/>
                </a:solidFill>
              </a:rPr>
              <a:t>igned a decree according to which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the State  Moscow University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had to be found.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императрица елизаве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57232"/>
            <a:ext cx="4214842" cy="471490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246</TotalTime>
  <Words>77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Franklin Gothic Book</vt:lpstr>
      <vt:lpstr>Franklin Gothic Medium</vt:lpstr>
      <vt:lpstr>Wingdings 2</vt:lpstr>
      <vt:lpstr>Трек</vt:lpstr>
      <vt:lpstr>Tatiana’s day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Tatiana”s day</dc:title>
  <dc:creator>XTreme</dc:creator>
  <cp:lastModifiedBy>79818842814</cp:lastModifiedBy>
  <cp:revision>29</cp:revision>
  <dcterms:created xsi:type="dcterms:W3CDTF">2012-03-13T16:05:30Z</dcterms:created>
  <dcterms:modified xsi:type="dcterms:W3CDTF">2022-12-18T17:42:48Z</dcterms:modified>
</cp:coreProperties>
</file>