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вс 18.12.22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вс 18.12.22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вс 18.12.22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346" y="1428736"/>
            <a:ext cx="8001056" cy="2444116"/>
          </a:xfrm>
        </p:spPr>
        <p:txBody>
          <a:bodyPr>
            <a:normAutofit/>
          </a:bodyPr>
          <a:lstStyle/>
          <a:p>
            <a:r>
              <a:rPr lang="ru-RU" sz="7200" dirty="0" smtClean="0">
                <a:solidFill>
                  <a:schemeClr val="tx1"/>
                </a:solidFill>
              </a:rPr>
              <a:t>Эволюция </a:t>
            </a:r>
            <a:r>
              <a:rPr lang="ru-RU" sz="8000" dirty="0" smtClean="0">
                <a:solidFill>
                  <a:schemeClr val="tx1"/>
                </a:solidFill>
              </a:rPr>
              <a:t>телевизора</a:t>
            </a:r>
            <a:endParaRPr lang="ru-RU" sz="7200" dirty="0">
              <a:solidFill>
                <a:schemeClr val="tx1"/>
              </a:solidFill>
            </a:endParaRPr>
          </a:p>
        </p:txBody>
      </p:sp>
      <p:sp>
        <p:nvSpPr>
          <p:cNvPr id="3" name="Подзаголовок 2"/>
          <p:cNvSpPr>
            <a:spLocks noGrp="1"/>
          </p:cNvSpPr>
          <p:nvPr>
            <p:ph type="subTitle" idx="1"/>
          </p:nvPr>
        </p:nvSpPr>
        <p:spPr>
          <a:xfrm>
            <a:off x="1428728" y="4000504"/>
            <a:ext cx="6143668" cy="1428760"/>
          </a:xfrm>
        </p:spPr>
        <p:txBody>
          <a:bodyPr/>
          <a:lstStyle/>
          <a:p>
            <a:r>
              <a:rPr lang="ru-RU" dirty="0" smtClean="0">
                <a:solidFill>
                  <a:schemeClr val="accent1">
                    <a:lumMod val="60000"/>
                    <a:lumOff val="40000"/>
                  </a:schemeClr>
                </a:solidFill>
              </a:rPr>
              <a:t>Проект подготовила Артищева Елена</a:t>
            </a:r>
            <a:endParaRPr lang="ru-RU" dirty="0">
              <a:solidFill>
                <a:schemeClr val="accent1">
                  <a:lumMod val="60000"/>
                  <a:lumOff val="40000"/>
                </a:schemeClr>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62500" lnSpcReduction="20000"/>
          </a:bodyPr>
          <a:lstStyle/>
          <a:p>
            <a:r>
              <a:rPr lang="ru-RU" dirty="0" smtClean="0"/>
              <a:t>1990-2000 сокращается количество производителей телевизоров, на это влияет уменьшение потребительского спроса и насыщение рынка телевизорами. Корпуса телевизоров полностью начинают выпускать из пластика. Полноценное управление только с помощью дистанционного управления, благодаря усовершенствованным технологиям (</a:t>
            </a:r>
            <a:r>
              <a:rPr lang="ru-RU" dirty="0" err="1" smtClean="0"/>
              <a:t>Slim</a:t>
            </a:r>
            <a:r>
              <a:rPr lang="ru-RU" dirty="0" smtClean="0"/>
              <a:t>) </a:t>
            </a:r>
            <a:r>
              <a:rPr lang="ru-RU" dirty="0" err="1" smtClean="0"/>
              <a:t>электронно</a:t>
            </a:r>
            <a:r>
              <a:rPr lang="ru-RU" dirty="0" smtClean="0"/>
              <a:t> лучевые трубки стают укороченными,  также разработано плоские кинескопы. Появились первые плоские телевизоры изготовленные по плазменной технологии.</a:t>
            </a:r>
          </a:p>
          <a:p>
            <a:endParaRPr lang="ru-RU" dirty="0" smtClean="0"/>
          </a:p>
          <a:p>
            <a:endParaRPr lang="ru-RU" dirty="0"/>
          </a:p>
        </p:txBody>
      </p:sp>
      <p:pic>
        <p:nvPicPr>
          <p:cNvPr id="9218"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267200" y="2392136"/>
            <a:ext cx="3657600" cy="2942091"/>
          </a:xfrm>
          <a:prstGeom prst="rect">
            <a:avLst/>
          </a:prstGeom>
          <a:ln>
            <a:noFill/>
          </a:ln>
          <a:effectLst>
            <a:softEdge rad="112500"/>
          </a:effectLst>
        </p:spPr>
      </p:pic>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85000" lnSpcReduction="20000"/>
          </a:bodyPr>
          <a:lstStyle/>
          <a:p>
            <a:r>
              <a:rPr lang="ru-RU" dirty="0" smtClean="0"/>
              <a:t>2000-2010 в начале 21 века к плоским телевизорам изготовленным по плазменной технологии начали выпускать плоские ЖК телевизоры. К концу десятилетия  свёрнуто производство кинескопных телевизоров  (CRT). Телевизоры ведущими производителями выпускаются или LCD или плазма.</a:t>
            </a:r>
          </a:p>
          <a:p>
            <a:endParaRPr lang="ru-RU" dirty="0" smtClean="0"/>
          </a:p>
          <a:p>
            <a:endParaRPr lang="ru-RU" dirty="0"/>
          </a:p>
        </p:txBody>
      </p:sp>
      <p:pic>
        <p:nvPicPr>
          <p:cNvPr id="10242"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193354" y="1995878"/>
            <a:ext cx="4664926" cy="3433386"/>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214282" y="1600200"/>
            <a:ext cx="3900518" cy="4829196"/>
          </a:xfrm>
        </p:spPr>
        <p:txBody>
          <a:bodyPr>
            <a:normAutofit fontScale="62500" lnSpcReduction="20000"/>
          </a:bodyPr>
          <a:lstStyle/>
          <a:p>
            <a:r>
              <a:rPr lang="ru-RU" dirty="0" smtClean="0"/>
              <a:t>2010-2015 практически прекращено производство плазменных телевизоров, выпускаются только LCD телевизоры, подсветка экрана производиться не лампами а светодиодами. Телевизоры стали компьютерами имеют возможность выхода в интернет интегрируются в домашнюю компьютерную сеть. Освоен выпуск телевизоров не требующих внешней подсветки OLED телевизоры и телевизоры на квантовых точках. Разрешение если в 2010 в основном выпускались телевизоры с HD и </a:t>
            </a:r>
            <a:r>
              <a:rPr lang="ru-RU" dirty="0" err="1" smtClean="0"/>
              <a:t>Full</a:t>
            </a:r>
            <a:r>
              <a:rPr lang="ru-RU" dirty="0" smtClean="0"/>
              <a:t> HD экранами </a:t>
            </a:r>
            <a:r>
              <a:rPr lang="ru-RU" dirty="0" err="1" smtClean="0"/>
              <a:t>тов</a:t>
            </a:r>
            <a:r>
              <a:rPr lang="ru-RU" dirty="0" smtClean="0"/>
              <a:t> 2015 более половины телевизоров имеют разрешение UHD. Выпускаются телевизоры с изогнутыми огромными экранами до 100 дюймов.</a:t>
            </a:r>
          </a:p>
          <a:p>
            <a:endParaRPr lang="ru-RU" dirty="0" smtClean="0"/>
          </a:p>
        </p:txBody>
      </p:sp>
      <p:pic>
        <p:nvPicPr>
          <p:cNvPr id="11266"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267200" y="2354152"/>
            <a:ext cx="3657600" cy="3018059"/>
          </a:xfrm>
          <a:prstGeom prst="rect">
            <a:avLst/>
          </a:prstGeom>
          <a:ln>
            <a:noFill/>
          </a:ln>
          <a:effectLst>
            <a:softEdge rad="112500"/>
          </a:effectLst>
        </p:spPr>
      </p:pic>
    </p:spTree>
  </p:cSld>
  <p:clrMapOvr>
    <a:masterClrMapping/>
  </p:clrMapOvr>
  <p:transition>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4257676" cy="5143536"/>
          </a:xfrm>
        </p:spPr>
        <p:txBody>
          <a:bodyPr>
            <a:noAutofit/>
          </a:bodyPr>
          <a:lstStyle/>
          <a:p>
            <a:r>
              <a:rPr lang="ru-RU" sz="6600" dirty="0" smtClean="0"/>
              <a:t>Спасибо за внимание!</a:t>
            </a:r>
            <a:endParaRPr lang="ru-RU" sz="6600" dirty="0"/>
          </a:p>
        </p:txBody>
      </p:sp>
      <p:sp>
        <p:nvSpPr>
          <p:cNvPr id="3" name="Содержимое 2"/>
          <p:cNvSpPr>
            <a:spLocks noGrp="1"/>
          </p:cNvSpPr>
          <p:nvPr>
            <p:ph sz="half" idx="1"/>
          </p:nvPr>
        </p:nvSpPr>
        <p:spPr>
          <a:xfrm>
            <a:off x="5000628" y="642918"/>
            <a:ext cx="3657600" cy="4525963"/>
          </a:xfrm>
        </p:spPr>
        <p:txBody>
          <a:bodyPr/>
          <a:lstStyle/>
          <a:p>
            <a:endParaRPr lang="ru-RU" dirty="0"/>
          </a:p>
        </p:txBody>
      </p:sp>
      <p:pic>
        <p:nvPicPr>
          <p:cNvPr id="12290" name="Picture 2"/>
          <p:cNvPicPr>
            <a:picLocks noGrp="1" noChangeAspect="1" noChangeArrowheads="1"/>
          </p:cNvPicPr>
          <p:nvPr>
            <p:ph sz="half" idx="2"/>
          </p:nvPr>
        </p:nvPicPr>
        <p:blipFill>
          <a:blip r:embed="rId2"/>
          <a:srcRect/>
          <a:stretch>
            <a:fillRect/>
          </a:stretch>
        </p:blipFill>
        <p:spPr bwMode="auto">
          <a:xfrm>
            <a:off x="4738687" y="2000240"/>
            <a:ext cx="4151724" cy="2767816"/>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86842" y="571480"/>
            <a:ext cx="66652" cy="1143000"/>
          </a:xfrm>
        </p:spPr>
        <p:txBody>
          <a:bodyPr/>
          <a:lstStyle/>
          <a:p>
            <a:endParaRPr lang="ru-RU" dirty="0"/>
          </a:p>
        </p:txBody>
      </p:sp>
      <p:sp>
        <p:nvSpPr>
          <p:cNvPr id="3" name="Содержимое 2"/>
          <p:cNvSpPr>
            <a:spLocks noGrp="1"/>
          </p:cNvSpPr>
          <p:nvPr>
            <p:ph idx="1"/>
          </p:nvPr>
        </p:nvSpPr>
        <p:spPr>
          <a:xfrm>
            <a:off x="1571604" y="142852"/>
            <a:ext cx="6000792" cy="2786082"/>
          </a:xfrm>
        </p:spPr>
        <p:txBody>
          <a:bodyPr>
            <a:normAutofit fontScale="55000" lnSpcReduction="20000"/>
          </a:bodyPr>
          <a:lstStyle/>
          <a:p>
            <a:r>
              <a:rPr lang="ru-RU" dirty="0" smtClean="0"/>
              <a:t>В начале 20 века было придумано как показать изображение, а потом как  передать с помощью радиоволн телепередачу. Начали  выпускать телевизоры, мы посмотрим как дизайнеры и инженеры усовершенствовали телевизионные приёмники с момента создания телевизора и до наших дней. В США производство телевизоров началось в 1928 году моделью производства механического телевизора от </a:t>
            </a:r>
            <a:r>
              <a:rPr lang="ru-RU" dirty="0" err="1" smtClean="0"/>
              <a:t>General</a:t>
            </a:r>
            <a:r>
              <a:rPr lang="ru-RU" dirty="0" smtClean="0"/>
              <a:t> </a:t>
            </a:r>
            <a:r>
              <a:rPr lang="ru-RU" dirty="0" err="1" smtClean="0"/>
              <a:t>Electric</a:t>
            </a:r>
            <a:r>
              <a:rPr lang="ru-RU" dirty="0" smtClean="0"/>
              <a:t> с названием "</a:t>
            </a:r>
            <a:r>
              <a:rPr lang="ru-RU" dirty="0" err="1" smtClean="0"/>
              <a:t>Octagon</a:t>
            </a:r>
            <a:r>
              <a:rPr lang="ru-RU" dirty="0" smtClean="0"/>
              <a:t>", этот приёмник не пошёл в большую серию и выступал в качестве прототипа. </a:t>
            </a:r>
          </a:p>
        </p:txBody>
      </p:sp>
      <p:pic>
        <p:nvPicPr>
          <p:cNvPr id="1027" name="Picture 3"/>
          <p:cNvPicPr>
            <a:picLocks noChangeAspect="1" noChangeArrowheads="1"/>
          </p:cNvPicPr>
          <p:nvPr/>
        </p:nvPicPr>
        <p:blipFill>
          <a:blip r:embed="rId2"/>
          <a:srcRect/>
          <a:stretch>
            <a:fillRect/>
          </a:stretch>
        </p:blipFill>
        <p:spPr bwMode="auto">
          <a:xfrm>
            <a:off x="1714480" y="2786058"/>
            <a:ext cx="5572125" cy="3905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05910" y="214290"/>
            <a:ext cx="138090" cy="1143000"/>
          </a:xfrm>
        </p:spPr>
        <p:txBody>
          <a:bodyPr/>
          <a:lstStyle/>
          <a:p>
            <a:endParaRPr lang="ru-RU" dirty="0"/>
          </a:p>
        </p:txBody>
      </p:sp>
      <p:sp>
        <p:nvSpPr>
          <p:cNvPr id="3" name="Содержимое 2"/>
          <p:cNvSpPr>
            <a:spLocks noGrp="1"/>
          </p:cNvSpPr>
          <p:nvPr>
            <p:ph sz="half" idx="1"/>
          </p:nvPr>
        </p:nvSpPr>
        <p:spPr>
          <a:xfrm>
            <a:off x="428596" y="1731945"/>
            <a:ext cx="4043362" cy="5126055"/>
          </a:xfrm>
        </p:spPr>
        <p:txBody>
          <a:bodyPr/>
          <a:lstStyle/>
          <a:p>
            <a:r>
              <a:rPr lang="ru-RU" dirty="0" smtClean="0"/>
              <a:t>В Великобритании также был разработан механический телевизор в 1928 году имел название "</a:t>
            </a:r>
            <a:r>
              <a:rPr lang="ru-RU" dirty="0" err="1" smtClean="0"/>
              <a:t>Baird</a:t>
            </a:r>
            <a:r>
              <a:rPr lang="ru-RU" dirty="0" smtClean="0"/>
              <a:t> </a:t>
            </a:r>
            <a:r>
              <a:rPr lang="ru-RU" dirty="0" err="1" smtClean="0"/>
              <a:t>Model</a:t>
            </a:r>
            <a:r>
              <a:rPr lang="ru-RU" dirty="0" smtClean="0"/>
              <a:t> "C"</a:t>
            </a:r>
          </a:p>
          <a:p>
            <a:endParaRPr lang="ru-RU" dirty="0" smtClean="0"/>
          </a:p>
          <a:p>
            <a:endParaRPr lang="ru-RU" dirty="0"/>
          </a:p>
        </p:txBody>
      </p:sp>
      <p:pic>
        <p:nvPicPr>
          <p:cNvPr id="2050"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572000" y="1000108"/>
            <a:ext cx="3934601" cy="5054617"/>
          </a:xfrm>
          <a:prstGeom prst="rect">
            <a:avLst/>
          </a:prstGeom>
          <a:ln>
            <a:noFill/>
          </a:ln>
          <a:effectLst>
            <a:softEdge rad="112500"/>
          </a:effectLst>
        </p:spPr>
      </p:pic>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9501222" y="785794"/>
            <a:ext cx="1004918" cy="774720"/>
          </a:xfrm>
        </p:spPr>
        <p:txBody>
          <a:bodyPr>
            <a:normAutofit fontScale="90000"/>
          </a:bodyPr>
          <a:lstStyle/>
          <a:p>
            <a:endParaRPr lang="ru-RU" dirty="0"/>
          </a:p>
        </p:txBody>
      </p:sp>
      <p:sp>
        <p:nvSpPr>
          <p:cNvPr id="3" name="Содержимое 2"/>
          <p:cNvSpPr>
            <a:spLocks noGrp="1"/>
          </p:cNvSpPr>
          <p:nvPr>
            <p:ph sz="half" idx="1"/>
          </p:nvPr>
        </p:nvSpPr>
        <p:spPr/>
        <p:txBody>
          <a:bodyPr>
            <a:normAutofit fontScale="85000" lnSpcReduction="20000"/>
          </a:bodyPr>
          <a:lstStyle/>
          <a:p>
            <a:r>
              <a:rPr lang="ru-RU" dirty="0" smtClean="0"/>
              <a:t>Аналогичные телевизоры выпустили в Франции 1929 год и СССР 1934 год. В середине 30 годов 20 го века, были разработаны электронные телевизоры, они имели маленький экран. Такие телевизоры выпускали США, Великобритания, Германия,  Франция и СССР.</a:t>
            </a:r>
          </a:p>
          <a:p>
            <a:endParaRPr lang="ru-RU" dirty="0" smtClean="0"/>
          </a:p>
          <a:p>
            <a:endParaRPr lang="ru-RU" dirty="0"/>
          </a:p>
        </p:txBody>
      </p:sp>
      <p:pic>
        <p:nvPicPr>
          <p:cNvPr id="3074"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390204" y="1600200"/>
            <a:ext cx="3411592" cy="4525963"/>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77500" lnSpcReduction="20000"/>
          </a:bodyPr>
          <a:lstStyle/>
          <a:p>
            <a:r>
              <a:rPr lang="ru-RU" dirty="0" smtClean="0"/>
              <a:t>1940-1945 во время Второй Мировой войны, промышленность перешла на разработку военной техники, разработка телевизионных приёмников была приостановлена. После  войны Европа была занята восстановлением, поэтому телевизоры выпускали только США, Великобритания, одну модель выпустила также Франция. Телевизоры стали меньше по своим габаритам.</a:t>
            </a:r>
          </a:p>
          <a:p>
            <a:endParaRPr lang="ru-RU" dirty="0" smtClean="0"/>
          </a:p>
          <a:p>
            <a:endParaRPr lang="ru-RU" dirty="0"/>
          </a:p>
        </p:txBody>
      </p:sp>
      <p:pic>
        <p:nvPicPr>
          <p:cNvPr id="4098" name="Picture 2"/>
          <p:cNvPicPr>
            <a:picLocks noGrp="1" noChangeAspect="1" noChangeArrowheads="1"/>
          </p:cNvPicPr>
          <p:nvPr>
            <p:ph sz="half" idx="2"/>
          </p:nvPr>
        </p:nvPicPr>
        <p:blipFill>
          <a:blip r:embed="rId2"/>
          <a:srcRect/>
          <a:stretch>
            <a:fillRect/>
          </a:stretch>
        </p:blipFill>
        <p:spPr bwMode="auto">
          <a:xfrm>
            <a:off x="4271962" y="2214554"/>
            <a:ext cx="4234053" cy="2896402"/>
          </a:xfrm>
          <a:prstGeom prst="rect">
            <a:avLst/>
          </a:prstGeom>
          <a:ln>
            <a:noFill/>
          </a:ln>
          <a:effectLst>
            <a:softEdge rad="112500"/>
          </a:effectLst>
        </p:spPr>
      </p:pic>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70000" lnSpcReduction="20000"/>
          </a:bodyPr>
          <a:lstStyle/>
          <a:p>
            <a:r>
              <a:rPr lang="ru-RU" dirty="0" smtClean="0"/>
              <a:t> 1950-1960 телевизоры стали выпускать с  экранами диагональю 7-10 дюймов, был разработан принцип передачи цветного телевизионного сигнала, в США начали выпускать цветные телевизоры, телевизоры стали комплектовать дистанционным управлением (телевизор соединялся с пультом кабелем). Выпускать телевизоры стали и другие страны Бразилия, Канада,  Чехословакия, Италия, Япония также выпустила свой первый телевизор фирмы </a:t>
            </a:r>
            <a:r>
              <a:rPr lang="ru-RU" dirty="0" err="1" smtClean="0"/>
              <a:t>Sharp</a:t>
            </a:r>
            <a:r>
              <a:rPr lang="ru-RU" dirty="0" smtClean="0"/>
              <a:t>.</a:t>
            </a:r>
          </a:p>
          <a:p>
            <a:endParaRPr lang="ru-RU" dirty="0" smtClean="0"/>
          </a:p>
          <a:p>
            <a:endParaRPr lang="ru-RU" dirty="0"/>
          </a:p>
        </p:txBody>
      </p:sp>
      <p:pic>
        <p:nvPicPr>
          <p:cNvPr id="5122"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3948161" y="1714488"/>
            <a:ext cx="4739986" cy="3929089"/>
          </a:xfrm>
          <a:prstGeom prst="rect">
            <a:avLst/>
          </a:prstGeom>
          <a:ln>
            <a:noFill/>
          </a:ln>
          <a:effectLst>
            <a:softEdge rad="112500"/>
          </a:effectLst>
        </p:spPr>
      </p:pic>
    </p:spTree>
  </p:cSld>
  <p:clrMapOvr>
    <a:masterClrMapping/>
  </p:clrMapOvr>
  <p:transition>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0" y="642918"/>
            <a:ext cx="142908" cy="774720"/>
          </a:xfrm>
        </p:spPr>
        <p:txBody>
          <a:bodyPr>
            <a:normAutofit fontScale="90000"/>
          </a:bodyPr>
          <a:lstStyle/>
          <a:p>
            <a:endParaRPr lang="ru-RU" dirty="0"/>
          </a:p>
        </p:txBody>
      </p:sp>
      <p:sp>
        <p:nvSpPr>
          <p:cNvPr id="3" name="Содержимое 2"/>
          <p:cNvSpPr>
            <a:spLocks noGrp="1"/>
          </p:cNvSpPr>
          <p:nvPr>
            <p:ph sz="half" idx="1"/>
          </p:nvPr>
        </p:nvSpPr>
        <p:spPr/>
        <p:txBody>
          <a:bodyPr>
            <a:normAutofit fontScale="85000" lnSpcReduction="20000"/>
          </a:bodyPr>
          <a:lstStyle/>
          <a:p>
            <a:r>
              <a:rPr lang="ru-RU" dirty="0" smtClean="0"/>
              <a:t>1960-1970 телевизоры усовершенствовались если первоначально телевизоры выпускались на электронных вакуумных лампах, после изобретения полупроводников телевизоры стали выпускать с применением транзисторов. Экраны стали большие 25 дюймов.</a:t>
            </a:r>
          </a:p>
          <a:p>
            <a:endParaRPr lang="ru-RU" dirty="0" smtClean="0"/>
          </a:p>
          <a:p>
            <a:endParaRPr lang="ru-RU" dirty="0"/>
          </a:p>
        </p:txBody>
      </p:sp>
      <p:pic>
        <p:nvPicPr>
          <p:cNvPr id="6146"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084052" y="2000240"/>
            <a:ext cx="4939426" cy="3143272"/>
          </a:xfrm>
          <a:prstGeom prst="rect">
            <a:avLst/>
          </a:prstGeom>
          <a:ln>
            <a:noFill/>
          </a:ln>
          <a:effectLst>
            <a:softEdge rad="112500"/>
          </a:effectLst>
        </p:spPr>
      </p:pic>
    </p:spTree>
  </p:cSld>
  <p:clrMapOvr>
    <a:masterClrMapping/>
  </p:clrMapOvr>
  <p:transition>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29718" y="285728"/>
            <a:ext cx="71438" cy="1131910"/>
          </a:xfrm>
        </p:spPr>
        <p:txBody>
          <a:bodyPr/>
          <a:lstStyle/>
          <a:p>
            <a:endParaRPr lang="ru-RU" dirty="0"/>
          </a:p>
        </p:txBody>
      </p:sp>
      <p:sp>
        <p:nvSpPr>
          <p:cNvPr id="3" name="Содержимое 2"/>
          <p:cNvSpPr>
            <a:spLocks noGrp="1"/>
          </p:cNvSpPr>
          <p:nvPr>
            <p:ph sz="half" idx="1"/>
          </p:nvPr>
        </p:nvSpPr>
        <p:spPr/>
        <p:txBody>
          <a:bodyPr>
            <a:normAutofit fontScale="92500" lnSpcReduction="10000"/>
          </a:bodyPr>
          <a:lstStyle/>
          <a:p>
            <a:r>
              <a:rPr lang="ru-RU" dirty="0" smtClean="0"/>
              <a:t>1970-1980 в этот период произошло постепенное сворачивание производства чёрно белых телевизоров, внимание производителей было обращено не только на техническую сторону, а и на дизайн телевизора.</a:t>
            </a:r>
          </a:p>
          <a:p>
            <a:endParaRPr lang="ru-RU" dirty="0" smtClean="0"/>
          </a:p>
          <a:p>
            <a:endParaRPr lang="ru-RU" dirty="0"/>
          </a:p>
        </p:txBody>
      </p:sp>
      <p:pic>
        <p:nvPicPr>
          <p:cNvPr id="7170"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281077" y="1600200"/>
            <a:ext cx="3629845" cy="4525963"/>
          </a:xfrm>
          <a:prstGeom prst="rect">
            <a:avLst/>
          </a:prstGeom>
          <a:ln>
            <a:noFill/>
          </a:ln>
          <a:effectLst>
            <a:softEdge rad="112500"/>
          </a:effectLst>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85000" lnSpcReduction="10000"/>
          </a:bodyPr>
          <a:lstStyle/>
          <a:p>
            <a:r>
              <a:rPr lang="ru-RU" dirty="0" smtClean="0"/>
              <a:t>1980-1990 особо телевизоры не менялись, производители экспериментировали с дизайном, выпускали переносные телевизоры, с технической стороны происходил переход от полупроводников к микросхемам. Корпуса телевизоров начинают делать из пластика.</a:t>
            </a:r>
          </a:p>
          <a:p>
            <a:endParaRPr lang="ru-RU" dirty="0" smtClean="0"/>
          </a:p>
          <a:p>
            <a:endParaRPr lang="ru-RU" dirty="0"/>
          </a:p>
        </p:txBody>
      </p:sp>
      <p:pic>
        <p:nvPicPr>
          <p:cNvPr id="8194"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267200" y="2523585"/>
            <a:ext cx="3657600" cy="2679192"/>
          </a:xfrm>
          <a:prstGeom prst="rect">
            <a:avLst/>
          </a:prstGeom>
          <a:ln>
            <a:noFill/>
          </a:ln>
          <a:effectLst>
            <a:softEdge rad="112500"/>
          </a:effectLst>
        </p:spPr>
      </p:pic>
    </p:spTree>
  </p:cSld>
  <p:clrMapOvr>
    <a:masterClrMapping/>
  </p:clrMapOvr>
  <p:transition>
    <p:comb/>
  </p:transition>
  <p:timing>
    <p:tnLst>
      <p:par>
        <p:cTn id="1" dur="indefinite" restart="never" nodeType="tmRoot"/>
      </p:par>
    </p:tnLst>
  </p:timing>
</p:sld>
</file>

<file path=ppt/theme/theme1.xml><?xml version="1.0" encoding="utf-8"?>
<a:theme xmlns:a="http://schemas.openxmlformats.org/drawingml/2006/main" name="Техническ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0</TotalTime>
  <Words>520</Words>
  <Application>Microsoft Office PowerPoint</Application>
  <PresentationFormat>Экран (4:3)</PresentationFormat>
  <Paragraphs>14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Эволюция телевизора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Эволюция телевизора</dc:title>
  <dc:creator>лиза</dc:creator>
  <cp:lastModifiedBy>User</cp:lastModifiedBy>
  <cp:revision>2</cp:revision>
  <dcterms:created xsi:type="dcterms:W3CDTF">2019-03-31T17:29:31Z</dcterms:created>
  <dcterms:modified xsi:type="dcterms:W3CDTF">2022-12-18T16:13:12Z</dcterms:modified>
</cp:coreProperties>
</file>