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7" r:id="rId2"/>
    <p:sldId id="289" r:id="rId3"/>
    <p:sldId id="264" r:id="rId4"/>
    <p:sldId id="268" r:id="rId5"/>
    <p:sldId id="265" r:id="rId6"/>
    <p:sldId id="269" r:id="rId7"/>
    <p:sldId id="276" r:id="rId8"/>
    <p:sldId id="270" r:id="rId9"/>
    <p:sldId id="266" r:id="rId10"/>
    <p:sldId id="272" r:id="rId11"/>
    <p:sldId id="274" r:id="rId12"/>
    <p:sldId id="275" r:id="rId13"/>
    <p:sldId id="277" r:id="rId14"/>
    <p:sldId id="273" r:id="rId15"/>
    <p:sldId id="267" r:id="rId16"/>
    <p:sldId id="278" r:id="rId17"/>
    <p:sldId id="279" r:id="rId18"/>
    <p:sldId id="290" r:id="rId19"/>
    <p:sldId id="291" r:id="rId20"/>
    <p:sldId id="292" r:id="rId21"/>
    <p:sldId id="293" r:id="rId22"/>
    <p:sldId id="294" r:id="rId23"/>
    <p:sldId id="260" r:id="rId24"/>
    <p:sldId id="261" r:id="rId25"/>
    <p:sldId id="262" r:id="rId26"/>
    <p:sldId id="263" r:id="rId27"/>
    <p:sldId id="281" r:id="rId28"/>
    <p:sldId id="282" r:id="rId29"/>
    <p:sldId id="283" r:id="rId30"/>
    <p:sldId id="284" r:id="rId31"/>
    <p:sldId id="295" r:id="rId32"/>
    <p:sldId id="296" r:id="rId33"/>
    <p:sldId id="297" r:id="rId34"/>
    <p:sldId id="286" r:id="rId3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Средний стиль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09" autoAdjust="0"/>
    <p:restoredTop sz="94660"/>
  </p:normalViewPr>
  <p:slideViewPr>
    <p:cSldViewPr>
      <p:cViewPr>
        <p:scale>
          <a:sx n="77" d="100"/>
          <a:sy n="77" d="100"/>
        </p:scale>
        <p:origin x="-72"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9" name="Заголовок 28"/>
          <p:cNvSpPr>
            <a:spLocks noGrp="1"/>
          </p:cNvSpPr>
          <p:nvPr>
            <p:ph type="ctrTitle"/>
          </p:nvPr>
        </p:nvSpPr>
        <p:spPr>
          <a:xfrm>
            <a:off x="381000" y="4853411"/>
            <a:ext cx="8458200" cy="1222375"/>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endParaRPr lang="ru-RU"/>
          </a:p>
        </p:txBody>
      </p:sp>
      <p:sp>
        <p:nvSpPr>
          <p:cNvPr id="6" name="Нижний колонтитул 1"/>
          <p:cNvSpPr>
            <a:spLocks noGrp="1"/>
          </p:cNvSpPr>
          <p:nvPr>
            <p:ph type="ftr" sz="quarter" idx="11"/>
          </p:nvPr>
        </p:nvSpPr>
        <p:spPr/>
        <p:txBody>
          <a:bodyPr/>
          <a:lstStyle>
            <a:lvl1pPr>
              <a:defRPr/>
            </a:lvl1pPr>
          </a:lstStyle>
          <a:p>
            <a:pPr>
              <a:defRPr/>
            </a:pPr>
            <a:endParaRPr lang="ru-RU"/>
          </a:p>
        </p:txBody>
      </p:sp>
      <p:sp>
        <p:nvSpPr>
          <p:cNvPr id="7" name="Номер слайда 14"/>
          <p:cNvSpPr>
            <a:spLocks noGrp="1"/>
          </p:cNvSpPr>
          <p:nvPr>
            <p:ph type="sldNum" sz="quarter" idx="12"/>
          </p:nvPr>
        </p:nvSpPr>
        <p:spPr>
          <a:xfrm>
            <a:off x="8229600" y="6473825"/>
            <a:ext cx="758825" cy="247650"/>
          </a:xfrm>
        </p:spPr>
        <p:txBody>
          <a:bodyPr/>
          <a:lstStyle>
            <a:lvl1pPr>
              <a:defRPr/>
            </a:lvl1pPr>
          </a:lstStyle>
          <a:p>
            <a:pPr>
              <a:defRPr/>
            </a:pPr>
            <a:fld id="{77A17D39-1206-43AE-879D-813A5EA0BB74}" type="slidenum">
              <a:rPr lang="ru-RU"/>
              <a:pPr>
                <a:defRPr/>
              </a:pPr>
              <a:t>‹#›</a:t>
            </a:fld>
            <a:endParaRPr lang="ru-RU"/>
          </a:p>
        </p:txBody>
      </p:sp>
    </p:spTree>
  </p:cSld>
  <p:clrMapOvr>
    <a:masterClrMapping/>
  </p:clrMapOvr>
  <p:transition>
    <p:cover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endParaRPr lang="ru-RU"/>
          </a:p>
        </p:txBody>
      </p:sp>
      <p:sp>
        <p:nvSpPr>
          <p:cNvPr id="5" name="Нижний колонтитул 2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BF2E30B9-9A93-44B9-85AC-391054280762}" type="slidenum">
              <a:rPr lang="ru-RU"/>
              <a:pPr>
                <a:defRPr/>
              </a:pPr>
              <a:t>‹#›</a:t>
            </a:fld>
            <a:endParaRPr lang="ru-RU"/>
          </a:p>
        </p:txBody>
      </p:sp>
    </p:spTree>
  </p:cSld>
  <p:clrMapOvr>
    <a:masterClrMapping/>
  </p:clrMapOvr>
  <p:transition>
    <p:cover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2B4A133-0625-42F2-8B3A-66B7236D1697}" type="slidenum">
              <a:rPr lang="ru-RU"/>
              <a:pPr>
                <a:defRPr/>
              </a:pPr>
              <a:t>‹#›</a:t>
            </a:fld>
            <a:endParaRPr lang="ru-RU"/>
          </a:p>
        </p:txBody>
      </p:sp>
    </p:spTree>
  </p:cSld>
  <p:clrMapOvr>
    <a:masterClrMapping/>
  </p:clrMapOvr>
  <p:transition>
    <p:cover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lang="ru-RU" smtClean="0"/>
              <a:t>Образец заголовка</a:t>
            </a:r>
            <a:endParaRPr lang="en-US"/>
          </a:p>
        </p:txBody>
      </p:sp>
      <p:sp>
        <p:nvSpPr>
          <p:cNvPr id="27" name="Содержимое 26"/>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endParaRPr lang="ru-RU"/>
          </a:p>
        </p:txBody>
      </p:sp>
      <p:sp>
        <p:nvSpPr>
          <p:cNvPr id="5" name="Нижний колонтитул 18"/>
          <p:cNvSpPr>
            <a:spLocks noGrp="1"/>
          </p:cNvSpPr>
          <p:nvPr>
            <p:ph type="ftr" sz="quarter" idx="11"/>
          </p:nvPr>
        </p:nvSpPr>
        <p:spPr>
          <a:xfrm>
            <a:off x="3581400" y="76200"/>
            <a:ext cx="2895600" cy="288925"/>
          </a:xfrm>
        </p:spPr>
        <p:txBody>
          <a:bodyPr/>
          <a:lstStyle>
            <a:lvl1pPr>
              <a:defRPr/>
            </a:lvl1pPr>
          </a:lstStyle>
          <a:p>
            <a:pPr>
              <a:defRPr/>
            </a:pPr>
            <a:endParaRPr lang="ru-RU"/>
          </a:p>
        </p:txBody>
      </p:sp>
      <p:sp>
        <p:nvSpPr>
          <p:cNvPr id="6" name="Номер слайда 15"/>
          <p:cNvSpPr>
            <a:spLocks noGrp="1"/>
          </p:cNvSpPr>
          <p:nvPr>
            <p:ph type="sldNum" sz="quarter" idx="12"/>
          </p:nvPr>
        </p:nvSpPr>
        <p:spPr>
          <a:xfrm>
            <a:off x="8229600" y="6473825"/>
            <a:ext cx="758825" cy="247650"/>
          </a:xfrm>
        </p:spPr>
        <p:txBody>
          <a:bodyPr/>
          <a:lstStyle>
            <a:lvl1pPr>
              <a:defRPr/>
            </a:lvl1pPr>
          </a:lstStyle>
          <a:p>
            <a:pPr>
              <a:defRPr/>
            </a:pPr>
            <a:fld id="{357BCF1A-AF23-4EFE-8E69-9FF91AEFCFDE}" type="slidenum">
              <a:rPr lang="ru-RU"/>
              <a:pPr>
                <a:defRPr/>
              </a:pPr>
              <a:t>‹#›</a:t>
            </a:fld>
            <a:endParaRPr lang="ru-RU"/>
          </a:p>
        </p:txBody>
      </p:sp>
    </p:spTree>
  </p:cSld>
  <p:clrMapOvr>
    <a:masterClrMapping/>
  </p:clrMapOvr>
  <p:transition>
    <p:cover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blipFill dpi="0" rotWithShape="0">
          <a:blip r:embed="rId3" cstate="email"/>
          <a:srcRect/>
          <a:stretch>
            <a:fillRect/>
          </a:stretch>
        </a:blipFill>
        <a:effectLst/>
      </p:bgPr>
    </p:bg>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endParaRPr lang="ru-RU"/>
          </a:p>
        </p:txBody>
      </p:sp>
      <p:sp>
        <p:nvSpPr>
          <p:cNvPr id="7" name="Нижний колонтитул 10"/>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930D8BC9-D570-42BB-93D8-83239B89A254}"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transition>
    <p:cover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0"/>
          <p:cNvSpPr>
            <a:spLocks noGrp="1"/>
          </p:cNvSpPr>
          <p:nvPr>
            <p:ph type="dt" sz="half" idx="10"/>
          </p:nvPr>
        </p:nvSpPr>
        <p:spPr/>
        <p:txBody>
          <a:bodyPr/>
          <a:lstStyle>
            <a:lvl1pPr>
              <a:defRPr/>
            </a:lvl1pPr>
          </a:lstStyle>
          <a:p>
            <a:pPr>
              <a:defRPr/>
            </a:pPr>
            <a:endParaRPr lang="ru-RU"/>
          </a:p>
        </p:txBody>
      </p:sp>
      <p:sp>
        <p:nvSpPr>
          <p:cNvPr id="6" name="Нижний колонтитул 2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2615A982-00D5-49DE-9EE1-54571E8A8374}" type="slidenum">
              <a:rPr lang="ru-RU"/>
              <a:pPr>
                <a:defRPr/>
              </a:pPr>
              <a:t>‹#›</a:t>
            </a:fld>
            <a:endParaRPr lang="ru-RU"/>
          </a:p>
        </p:txBody>
      </p:sp>
    </p:spTree>
  </p:cSld>
  <p:clrMapOvr>
    <a:masterClrMapping/>
  </p:clrMapOvr>
  <p:transition>
    <p:cover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9" name="Заголовок 28"/>
          <p:cNvSpPr>
            <a:spLocks noGrp="1"/>
          </p:cNvSpPr>
          <p:nvPr>
            <p:ph type="title"/>
          </p:nvPr>
        </p:nvSpPr>
        <p:spPr>
          <a:xfrm>
            <a:off x="304800" y="5410200"/>
            <a:ext cx="8610600" cy="882650"/>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p>
        </p:txBody>
      </p:sp>
      <p:sp>
        <p:nvSpPr>
          <p:cNvPr id="10" name="Номер слайда 6"/>
          <p:cNvSpPr>
            <a:spLocks noGrp="1"/>
          </p:cNvSpPr>
          <p:nvPr>
            <p:ph type="sldNum" sz="quarter" idx="12"/>
          </p:nvPr>
        </p:nvSpPr>
        <p:spPr>
          <a:xfrm>
            <a:off x="8229600" y="6477000"/>
            <a:ext cx="762000" cy="247650"/>
          </a:xfrm>
        </p:spPr>
        <p:txBody>
          <a:bodyPr/>
          <a:lstStyle>
            <a:lvl1pPr>
              <a:defRPr/>
            </a:lvl1pPr>
          </a:lstStyle>
          <a:p>
            <a:pPr>
              <a:defRPr/>
            </a:pPr>
            <a:fld id="{67A26BB4-E40C-4775-8626-091FAF400D1A}" type="slidenum">
              <a:rPr lang="ru-RU"/>
              <a:pPr>
                <a:defRPr/>
              </a:pPr>
              <a:t>‹#›</a:t>
            </a:fld>
            <a:endParaRPr lang="ru-RU"/>
          </a:p>
        </p:txBody>
      </p:sp>
    </p:spTree>
  </p:cSld>
  <p:clrMapOvr>
    <a:masterClrMapping/>
  </p:clrMapOvr>
  <p:transition>
    <p:cover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endParaRPr lang="ru-RU"/>
          </a:p>
        </p:txBody>
      </p:sp>
      <p:sp>
        <p:nvSpPr>
          <p:cNvPr id="4" name="Нижний колонтитул 2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EB3B90D6-8AD1-4367-BDBE-6F3CB8C12960}" type="slidenum">
              <a:rPr lang="ru-RU"/>
              <a:pPr>
                <a:defRPr/>
              </a:pPr>
              <a:t>‹#›</a:t>
            </a:fld>
            <a:endParaRPr lang="ru-RU"/>
          </a:p>
        </p:txBody>
      </p:sp>
    </p:spTree>
  </p:cSld>
  <p:clrMapOvr>
    <a:masterClrMapping/>
  </p:clrMapOvr>
  <p:transition>
    <p:cover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2"/>
          <p:cNvSpPr>
            <a:spLocks noGrp="1"/>
          </p:cNvSpPr>
          <p:nvPr>
            <p:ph type="dt" sz="half" idx="10"/>
          </p:nvPr>
        </p:nvSpPr>
        <p:spPr/>
        <p:txBody>
          <a:bodyPr/>
          <a:lstStyle>
            <a:lvl1pPr>
              <a:defRPr/>
            </a:lvl1pPr>
          </a:lstStyle>
          <a:p>
            <a:pPr>
              <a:defRPr/>
            </a:pPr>
            <a:endParaRPr lang="ru-RU"/>
          </a:p>
        </p:txBody>
      </p:sp>
      <p:sp>
        <p:nvSpPr>
          <p:cNvPr id="3" name="Нижний колонтитул 23"/>
          <p:cNvSpPr>
            <a:spLocks noGrp="1"/>
          </p:cNvSpPr>
          <p:nvPr>
            <p:ph type="ftr" sz="quarter" idx="11"/>
          </p:nvPr>
        </p:nvSpPr>
        <p:spPr/>
        <p:txBody>
          <a:bodyPr/>
          <a:lstStyle>
            <a:lvl1pPr>
              <a:defRPr/>
            </a:lvl1pPr>
          </a:lstStyle>
          <a:p>
            <a:pPr>
              <a:defRPr/>
            </a:pPr>
            <a:endParaRPr lang="ru-RU"/>
          </a:p>
        </p:txBody>
      </p:sp>
      <p:sp>
        <p:nvSpPr>
          <p:cNvPr id="4" name="Номер слайда 6"/>
          <p:cNvSpPr>
            <a:spLocks noGrp="1"/>
          </p:cNvSpPr>
          <p:nvPr>
            <p:ph type="sldNum" sz="quarter" idx="12"/>
          </p:nvPr>
        </p:nvSpPr>
        <p:spPr/>
        <p:txBody>
          <a:bodyPr/>
          <a:lstStyle>
            <a:lvl1pPr>
              <a:defRPr/>
            </a:lvl1pPr>
          </a:lstStyle>
          <a:p>
            <a:pPr>
              <a:defRPr/>
            </a:pPr>
            <a:fld id="{20D9A7D8-2A28-446D-BA46-2701B1CB0457}" type="slidenum">
              <a:rPr lang="ru-RU"/>
              <a:pPr>
                <a:defRPr/>
              </a:pPr>
              <a:t>‹#›</a:t>
            </a:fld>
            <a:endParaRPr lang="ru-RU"/>
          </a:p>
        </p:txBody>
      </p:sp>
    </p:spTree>
  </p:cSld>
  <p:clrMapOvr>
    <a:masterClrMapping/>
  </p:clrMapOvr>
  <p:transition>
    <p:cover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2" name="Заголовок 11"/>
          <p:cNvSpPr>
            <a:spLocks noGrp="1"/>
          </p:cNvSpPr>
          <p:nvPr>
            <p:ph type="title"/>
          </p:nvPr>
        </p:nvSpPr>
        <p:spPr>
          <a:xfrm>
            <a:off x="457200" y="5486400"/>
            <a:ext cx="8458200" cy="520700"/>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endParaRPr lang="ru-RU"/>
          </a:p>
        </p:txBody>
      </p:sp>
      <p:sp>
        <p:nvSpPr>
          <p:cNvPr id="7" name="Нижний колонтитул 28"/>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25095B52-5DDC-490D-8081-CFF08307AA64}" type="slidenum">
              <a:rPr lang="ru-RU"/>
              <a:pPr>
                <a:defRPr/>
              </a:pPr>
              <a:t>‹#›</a:t>
            </a:fld>
            <a:endParaRPr lang="ru-RU"/>
          </a:p>
        </p:txBody>
      </p:sp>
    </p:spTree>
  </p:cSld>
  <p:clrMapOvr>
    <a:masterClrMapping/>
  </p:clrMapOvr>
  <p:transition>
    <p:cover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381000" y="4993760"/>
            <a:ext cx="5867400" cy="522288"/>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30"/>
          <p:cNvSpPr>
            <a:spLocks noGrp="1"/>
          </p:cNvSpPr>
          <p:nvPr>
            <p:ph type="sldNum" sz="quarter" idx="12"/>
          </p:nvPr>
        </p:nvSpPr>
        <p:spPr/>
        <p:txBody>
          <a:bodyPr/>
          <a:lstStyle>
            <a:lvl1pPr>
              <a:defRPr/>
            </a:lvl1pPr>
          </a:lstStyle>
          <a:p>
            <a:pPr>
              <a:defRPr/>
            </a:pPr>
            <a:fld id="{25AEC658-1868-404A-9CCD-56C5E21D37DC}" type="slidenum">
              <a:rPr lang="ru-RU"/>
              <a:pPr>
                <a:defRPr/>
              </a:pPr>
              <a:t>‹#›</a:t>
            </a:fld>
            <a:endParaRPr lang="ru-RU"/>
          </a:p>
        </p:txBody>
      </p:sp>
    </p:spTree>
  </p:cSld>
  <p:clrMapOvr>
    <a:masterClrMapping/>
  </p:clrMapOvr>
  <p:transition>
    <p:cover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email"/>
          <a:srcRect/>
          <a:stretch>
            <a:fillRect/>
          </a:stretch>
        </a:blipFill>
        <a:effectLst/>
      </p:bgPr>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029" name="Текст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3ACA1CE1-65C6-4068-A523-452EB678E7D9}" type="slidenum">
              <a:rPr lang="ru-RU"/>
              <a:pPr>
                <a:defRPr/>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0" r:id="rId4"/>
    <p:sldLayoutId id="2147483876" r:id="rId5"/>
    <p:sldLayoutId id="2147483871" r:id="rId6"/>
    <p:sldLayoutId id="2147483877" r:id="rId7"/>
    <p:sldLayoutId id="2147483878" r:id="rId8"/>
    <p:sldLayoutId id="2147483879" r:id="rId9"/>
    <p:sldLayoutId id="2147483872" r:id="rId10"/>
    <p:sldLayoutId id="2147483880" r:id="rId11"/>
  </p:sldLayoutIdLst>
  <p:transition>
    <p:cover dir="r"/>
  </p:transition>
  <p:timing>
    <p:tnLst>
      <p:par>
        <p:cTn id="1" dur="indefinite" restart="never" nodeType="tmRoot"/>
      </p:par>
    </p:tnLst>
  </p:timing>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22.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8" name="Прямоугольник 7"/>
          <p:cNvSpPr/>
          <p:nvPr/>
        </p:nvSpPr>
        <p:spPr>
          <a:xfrm>
            <a:off x="914400" y="304800"/>
            <a:ext cx="7162800" cy="2800767"/>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8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rPr>
              <a:t>План и карта</a:t>
            </a:r>
          </a:p>
        </p:txBody>
      </p:sp>
      <p:pic>
        <p:nvPicPr>
          <p:cNvPr id="10244" name="Picture 2" descr="https://s3.travelask.ru/system/images/files/000/400/597/wysiwyg/2.jpg?1510760109"/>
          <p:cNvPicPr>
            <a:picLocks noChangeAspect="1" noChangeArrowheads="1"/>
          </p:cNvPicPr>
          <p:nvPr/>
        </p:nvPicPr>
        <p:blipFill>
          <a:blip r:embed="rId3" cstate="email"/>
          <a:srcRect/>
          <a:stretch>
            <a:fillRect/>
          </a:stretch>
        </p:blipFill>
        <p:spPr bwMode="auto">
          <a:xfrm>
            <a:off x="304800" y="3276600"/>
            <a:ext cx="3962400" cy="3352800"/>
          </a:xfrm>
          <a:prstGeom prst="rect">
            <a:avLst/>
          </a:prstGeom>
          <a:noFill/>
          <a:ln w="9525">
            <a:noFill/>
            <a:miter lim="800000"/>
            <a:headEnd/>
            <a:tailEnd/>
          </a:ln>
        </p:spPr>
      </p:pic>
      <p:pic>
        <p:nvPicPr>
          <p:cNvPr id="10245" name="Picture 4" descr="https://avatars.mds.yandex.net/get-pdb/1919902/7b96cd83-b05e-4a63-8810-bba447ee29c5/s1200"/>
          <p:cNvPicPr>
            <a:picLocks noChangeAspect="1" noChangeArrowheads="1"/>
          </p:cNvPicPr>
          <p:nvPr/>
        </p:nvPicPr>
        <p:blipFill>
          <a:blip r:embed="rId4" cstate="email"/>
          <a:srcRect/>
          <a:stretch>
            <a:fillRect/>
          </a:stretch>
        </p:blipFill>
        <p:spPr bwMode="auto">
          <a:xfrm>
            <a:off x="4495800" y="3352800"/>
            <a:ext cx="4191000" cy="32766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pic>
        <p:nvPicPr>
          <p:cNvPr id="19459" name="Picture 2" descr="https://i.pinimg.com/736x/e7/cd/41/e7cd415d8b548262e374e87cdf155dbc.jpg"/>
          <p:cNvPicPr>
            <a:picLocks noChangeAspect="1" noChangeArrowheads="1"/>
          </p:cNvPicPr>
          <p:nvPr/>
        </p:nvPicPr>
        <p:blipFill>
          <a:blip r:embed="rId3" cstate="email"/>
          <a:srcRect/>
          <a:stretch>
            <a:fillRect/>
          </a:stretch>
        </p:blipFill>
        <p:spPr bwMode="auto">
          <a:xfrm>
            <a:off x="152400" y="1219200"/>
            <a:ext cx="4191000" cy="2333625"/>
          </a:xfrm>
          <a:prstGeom prst="rect">
            <a:avLst/>
          </a:prstGeom>
          <a:noFill/>
          <a:ln w="9525">
            <a:noFill/>
            <a:miter lim="800000"/>
            <a:headEnd/>
            <a:tailEnd/>
          </a:ln>
        </p:spPr>
      </p:pic>
      <p:sp>
        <p:nvSpPr>
          <p:cNvPr id="19460" name="Прямоугольник 3"/>
          <p:cNvSpPr>
            <a:spLocks noChangeArrowheads="1"/>
          </p:cNvSpPr>
          <p:nvPr/>
        </p:nvSpPr>
        <p:spPr bwMode="auto">
          <a:xfrm>
            <a:off x="2667000" y="304800"/>
            <a:ext cx="4087813" cy="769938"/>
          </a:xfrm>
          <a:prstGeom prst="rect">
            <a:avLst/>
          </a:prstGeom>
          <a:noFill/>
          <a:ln w="9525">
            <a:noFill/>
            <a:miter lim="800000"/>
            <a:headEnd/>
            <a:tailEnd/>
          </a:ln>
        </p:spPr>
        <p:txBody>
          <a:bodyPr wrap="none">
            <a:spAutoFit/>
          </a:bodyPr>
          <a:lstStyle/>
          <a:p>
            <a:pPr algn="ctr"/>
            <a:r>
              <a:rPr lang="ru-RU" sz="4400" b="1">
                <a:latin typeface="Times New Roman" pitchFamily="18" charset="0"/>
                <a:cs typeface="Times New Roman" pitchFamily="18" charset="0"/>
              </a:rPr>
              <a:t>“Найди общее”</a:t>
            </a:r>
            <a:endParaRPr lang="ru-RU" sz="4400">
              <a:latin typeface="Times New Roman" pitchFamily="18" charset="0"/>
              <a:cs typeface="Times New Roman" pitchFamily="18" charset="0"/>
            </a:endParaRPr>
          </a:p>
        </p:txBody>
      </p:sp>
      <p:pic>
        <p:nvPicPr>
          <p:cNvPr id="19461" name="Picture 4" descr="https://c.pxhere.com/photos/c9/cc/green_leaf_natural_wallpaper-1018212.jpg!d"/>
          <p:cNvPicPr>
            <a:picLocks noChangeAspect="1" noChangeArrowheads="1"/>
          </p:cNvPicPr>
          <p:nvPr/>
        </p:nvPicPr>
        <p:blipFill>
          <a:blip r:embed="rId4" cstate="email"/>
          <a:srcRect/>
          <a:stretch>
            <a:fillRect/>
          </a:stretch>
        </p:blipFill>
        <p:spPr bwMode="auto">
          <a:xfrm>
            <a:off x="4572000" y="1219200"/>
            <a:ext cx="3962400" cy="2286000"/>
          </a:xfrm>
          <a:prstGeom prst="rect">
            <a:avLst/>
          </a:prstGeom>
          <a:noFill/>
          <a:ln w="9525">
            <a:noFill/>
            <a:miter lim="800000"/>
            <a:headEnd/>
            <a:tailEnd/>
          </a:ln>
        </p:spPr>
      </p:pic>
      <p:pic>
        <p:nvPicPr>
          <p:cNvPr id="19462" name="Picture 6" descr="https://images-wixmp-ed30a86b8c4ca887773594c2.wixmp.com/f/7e3d8ad8-f5a1-4c5b-9303-c0071a726721/d975j1z-cf51734e-0ab6-4da8-aa82-78fdedbe9d32.png?token=eyJ0eXAiOiJKV1QiLCJhbGciOiJIUzI1NiJ9.eyJpc3MiOiJ1cm46YXBwOjdlMGQxODg5ODIyNjQzNzNhNWYwZDQxNWVhMGQyNmUwIiwic3ViIjoidXJuOmFwcDo3ZTBkMTg4OTgyMjY0MzczYTVmMGQ0MTVlYTBkMjZlMCIsImF1ZCI6WyJ1cm46c2VydmljZTpmaWxlLmRvd25sb2FkIl0sIm9iaiI6W1t7InBhdGgiOiIvZi83ZTNkOGFkOC1mNWExLTRjNWItOTMwMy1jMDA3MWE3MjY3MjEvZDk3NWoxei1jZjUxNzM0ZS0wYWI2LTRkYTgtYWE4Mi03OGZkZWRiZTlkMzIucG5nIn1dXX0.7fCS6BQWjcw4XfiLUEC8hGWcQFmEwsl2V3bpdhQC_vg"/>
          <p:cNvPicPr>
            <a:picLocks noChangeAspect="1" noChangeArrowheads="1"/>
          </p:cNvPicPr>
          <p:nvPr/>
        </p:nvPicPr>
        <p:blipFill>
          <a:blip r:embed="rId5" cstate="email"/>
          <a:srcRect r="48077" b="40088"/>
          <a:stretch>
            <a:fillRect/>
          </a:stretch>
        </p:blipFill>
        <p:spPr bwMode="auto">
          <a:xfrm>
            <a:off x="304800" y="3733800"/>
            <a:ext cx="4114800" cy="2743200"/>
          </a:xfrm>
          <a:prstGeom prst="rect">
            <a:avLst/>
          </a:prstGeom>
          <a:noFill/>
          <a:ln w="9525">
            <a:noFill/>
            <a:miter lim="800000"/>
            <a:headEnd/>
            <a:tailEnd/>
          </a:ln>
        </p:spPr>
      </p:pic>
      <p:sp>
        <p:nvSpPr>
          <p:cNvPr id="19463" name="Rectangle 1"/>
          <p:cNvSpPr>
            <a:spLocks noChangeArrowheads="1"/>
          </p:cNvSpPr>
          <p:nvPr/>
        </p:nvSpPr>
        <p:spPr bwMode="auto">
          <a:xfrm>
            <a:off x="4800600" y="5257800"/>
            <a:ext cx="3810000" cy="830263"/>
          </a:xfrm>
          <a:prstGeom prst="rect">
            <a:avLst/>
          </a:prstGeom>
          <a:noFill/>
          <a:ln w="9525">
            <a:noFill/>
            <a:miter lim="800000"/>
            <a:headEnd/>
            <a:tailEnd/>
          </a:ln>
        </p:spPr>
        <p:txBody>
          <a:bodyPr anchor="ctr">
            <a:spAutoFit/>
          </a:bodyPr>
          <a:lstStyle/>
          <a:p>
            <a:pPr algn="ctr" eaLnBrk="0" hangingPunct="0"/>
            <a:r>
              <a:rPr lang="ru-RU" sz="1600" b="1">
                <a:latin typeface="Times New Roman" pitchFamily="18" charset="0"/>
                <a:ea typeface="Calibri" pitchFamily="34" charset="0"/>
                <a:cs typeface="Times New Roman" pitchFamily="18" charset="0"/>
              </a:rPr>
              <a:t>Правильный ответ: физическая карта мира, высота рельефа и водные объекты</a:t>
            </a:r>
            <a:endParaRPr lang="ru-RU" sz="1600" b="1">
              <a:ea typeface="Calibri" pitchFamily="34" charset="0"/>
              <a:cs typeface="Times New Roman" pitchFamily="18" charset="0"/>
            </a:endParaRPr>
          </a:p>
        </p:txBody>
      </p:sp>
    </p:spTree>
  </p:cSld>
  <p:clrMapOvr>
    <a:masterClrMapping/>
  </p:clrMapOvr>
  <p:transition>
    <p:cover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20483" name="Прямоугольник 3"/>
          <p:cNvSpPr>
            <a:spLocks noChangeArrowheads="1"/>
          </p:cNvSpPr>
          <p:nvPr/>
        </p:nvSpPr>
        <p:spPr bwMode="auto">
          <a:xfrm>
            <a:off x="2362200" y="0"/>
            <a:ext cx="4087813" cy="769938"/>
          </a:xfrm>
          <a:prstGeom prst="rect">
            <a:avLst/>
          </a:prstGeom>
          <a:noFill/>
          <a:ln w="9525">
            <a:noFill/>
            <a:miter lim="800000"/>
            <a:headEnd/>
            <a:tailEnd/>
          </a:ln>
        </p:spPr>
        <p:txBody>
          <a:bodyPr wrap="none">
            <a:spAutoFit/>
          </a:bodyPr>
          <a:lstStyle/>
          <a:p>
            <a:pPr algn="ctr"/>
            <a:r>
              <a:rPr lang="ru-RU" sz="4400" b="1">
                <a:latin typeface="Times New Roman" pitchFamily="18" charset="0"/>
                <a:cs typeface="Times New Roman" pitchFamily="18" charset="0"/>
              </a:rPr>
              <a:t>“Найди общее”</a:t>
            </a:r>
            <a:endParaRPr lang="ru-RU" sz="4400">
              <a:latin typeface="Times New Roman" pitchFamily="18" charset="0"/>
              <a:cs typeface="Times New Roman" pitchFamily="18" charset="0"/>
            </a:endParaRPr>
          </a:p>
        </p:txBody>
      </p:sp>
      <p:pic>
        <p:nvPicPr>
          <p:cNvPr id="20484" name="Picture 2" descr="https://cf.ppt-online.org/files/slide/p/pnaEYekfQ8HIZhUc51Pm4TMojKJyX2udVD76Fv/slide-53.jpg"/>
          <p:cNvPicPr>
            <a:picLocks noChangeAspect="1" noChangeArrowheads="1"/>
          </p:cNvPicPr>
          <p:nvPr/>
        </p:nvPicPr>
        <p:blipFill>
          <a:blip r:embed="rId3" cstate="email"/>
          <a:srcRect l="8408" t="31090" r="54984" b="21359"/>
          <a:stretch>
            <a:fillRect/>
          </a:stretch>
        </p:blipFill>
        <p:spPr bwMode="auto">
          <a:xfrm>
            <a:off x="304800" y="762000"/>
            <a:ext cx="3581400" cy="3505200"/>
          </a:xfrm>
          <a:prstGeom prst="rect">
            <a:avLst/>
          </a:prstGeom>
          <a:noFill/>
          <a:ln w="9525">
            <a:noFill/>
            <a:miter lim="800000"/>
            <a:headEnd/>
            <a:tailEnd/>
          </a:ln>
        </p:spPr>
      </p:pic>
      <p:pic>
        <p:nvPicPr>
          <p:cNvPr id="20485" name="Picture 4" descr="https://www.free-ebooks.net/book-images/1395293545/index-12_1.jpg"/>
          <p:cNvPicPr>
            <a:picLocks noChangeAspect="1" noChangeArrowheads="1"/>
          </p:cNvPicPr>
          <p:nvPr/>
        </p:nvPicPr>
        <p:blipFill>
          <a:blip r:embed="rId4" cstate="email"/>
          <a:srcRect/>
          <a:stretch>
            <a:fillRect/>
          </a:stretch>
        </p:blipFill>
        <p:spPr bwMode="auto">
          <a:xfrm>
            <a:off x="5029200" y="685800"/>
            <a:ext cx="3581400" cy="3657600"/>
          </a:xfrm>
          <a:prstGeom prst="rect">
            <a:avLst/>
          </a:prstGeom>
          <a:noFill/>
          <a:ln w="9525">
            <a:noFill/>
            <a:miter lim="800000"/>
            <a:headEnd/>
            <a:tailEnd/>
          </a:ln>
        </p:spPr>
      </p:pic>
      <p:pic>
        <p:nvPicPr>
          <p:cNvPr id="20486" name="Picture 6" descr="https://pbs.twimg.com/media/Ds7PFvSWkAA1Jh9.jpg:large"/>
          <p:cNvPicPr>
            <a:picLocks noChangeAspect="1" noChangeArrowheads="1"/>
          </p:cNvPicPr>
          <p:nvPr/>
        </p:nvPicPr>
        <p:blipFill>
          <a:blip r:embed="rId5" cstate="email"/>
          <a:srcRect/>
          <a:stretch>
            <a:fillRect/>
          </a:stretch>
        </p:blipFill>
        <p:spPr bwMode="auto">
          <a:xfrm>
            <a:off x="1371600" y="4267200"/>
            <a:ext cx="5410200" cy="25908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21507" name="Прямоугольник 3"/>
          <p:cNvSpPr>
            <a:spLocks noChangeArrowheads="1"/>
          </p:cNvSpPr>
          <p:nvPr/>
        </p:nvSpPr>
        <p:spPr bwMode="auto">
          <a:xfrm>
            <a:off x="2362200" y="0"/>
            <a:ext cx="4087813" cy="769938"/>
          </a:xfrm>
          <a:prstGeom prst="rect">
            <a:avLst/>
          </a:prstGeom>
          <a:noFill/>
          <a:ln w="9525">
            <a:noFill/>
            <a:miter lim="800000"/>
            <a:headEnd/>
            <a:tailEnd/>
          </a:ln>
        </p:spPr>
        <p:txBody>
          <a:bodyPr wrap="none">
            <a:spAutoFit/>
          </a:bodyPr>
          <a:lstStyle/>
          <a:p>
            <a:pPr algn="ctr"/>
            <a:r>
              <a:rPr lang="ru-RU" sz="4400" b="1">
                <a:latin typeface="Times New Roman" pitchFamily="18" charset="0"/>
                <a:cs typeface="Times New Roman" pitchFamily="18" charset="0"/>
              </a:rPr>
              <a:t>“Найди общее”</a:t>
            </a:r>
            <a:endParaRPr lang="ru-RU" sz="4400">
              <a:latin typeface="Times New Roman" pitchFamily="18" charset="0"/>
              <a:cs typeface="Times New Roman" pitchFamily="18" charset="0"/>
            </a:endParaRPr>
          </a:p>
        </p:txBody>
      </p:sp>
      <p:pic>
        <p:nvPicPr>
          <p:cNvPr id="21508" name="Picture 2" descr="https://cf.ppt-online.org/files/slide/p/pnaEYekfQ8HIZhUc51Pm4TMojKJyX2udVD76Fv/slide-53.jpg"/>
          <p:cNvPicPr>
            <a:picLocks noChangeAspect="1" noChangeArrowheads="1"/>
          </p:cNvPicPr>
          <p:nvPr/>
        </p:nvPicPr>
        <p:blipFill>
          <a:blip r:embed="rId3" cstate="email"/>
          <a:srcRect l="8408" t="31090" r="54984" b="21359"/>
          <a:stretch>
            <a:fillRect/>
          </a:stretch>
        </p:blipFill>
        <p:spPr bwMode="auto">
          <a:xfrm>
            <a:off x="304800" y="762000"/>
            <a:ext cx="3581400" cy="3505200"/>
          </a:xfrm>
          <a:prstGeom prst="rect">
            <a:avLst/>
          </a:prstGeom>
          <a:noFill/>
          <a:ln w="9525">
            <a:noFill/>
            <a:miter lim="800000"/>
            <a:headEnd/>
            <a:tailEnd/>
          </a:ln>
        </p:spPr>
      </p:pic>
      <p:pic>
        <p:nvPicPr>
          <p:cNvPr id="21509" name="Picture 4" descr="https://www.free-ebooks.net/book-images/1395293545/index-12_1.jpg"/>
          <p:cNvPicPr>
            <a:picLocks noChangeAspect="1" noChangeArrowheads="1"/>
          </p:cNvPicPr>
          <p:nvPr/>
        </p:nvPicPr>
        <p:blipFill>
          <a:blip r:embed="rId4" cstate="email"/>
          <a:srcRect/>
          <a:stretch>
            <a:fillRect/>
          </a:stretch>
        </p:blipFill>
        <p:spPr bwMode="auto">
          <a:xfrm>
            <a:off x="5029200" y="685800"/>
            <a:ext cx="3581400" cy="3657600"/>
          </a:xfrm>
          <a:prstGeom prst="rect">
            <a:avLst/>
          </a:prstGeom>
          <a:noFill/>
          <a:ln w="9525">
            <a:noFill/>
            <a:miter lim="800000"/>
            <a:headEnd/>
            <a:tailEnd/>
          </a:ln>
        </p:spPr>
      </p:pic>
      <p:pic>
        <p:nvPicPr>
          <p:cNvPr id="21510" name="Picture 6" descr="https://pbs.twimg.com/media/Ds7PFvSWkAA1Jh9.jpg:large"/>
          <p:cNvPicPr>
            <a:picLocks noChangeAspect="1" noChangeArrowheads="1"/>
          </p:cNvPicPr>
          <p:nvPr/>
        </p:nvPicPr>
        <p:blipFill>
          <a:blip r:embed="rId5" cstate="email"/>
          <a:srcRect/>
          <a:stretch>
            <a:fillRect/>
          </a:stretch>
        </p:blipFill>
        <p:spPr bwMode="auto">
          <a:xfrm>
            <a:off x="685800" y="4267200"/>
            <a:ext cx="5410200" cy="2590800"/>
          </a:xfrm>
          <a:prstGeom prst="rect">
            <a:avLst/>
          </a:prstGeom>
          <a:noFill/>
          <a:ln w="9525">
            <a:noFill/>
            <a:miter lim="800000"/>
            <a:headEnd/>
            <a:tailEnd/>
          </a:ln>
        </p:spPr>
      </p:pic>
      <p:sp>
        <p:nvSpPr>
          <p:cNvPr id="21511" name="Rectangle 1"/>
          <p:cNvSpPr>
            <a:spLocks noChangeArrowheads="1"/>
          </p:cNvSpPr>
          <p:nvPr/>
        </p:nvSpPr>
        <p:spPr bwMode="auto">
          <a:xfrm>
            <a:off x="5867400" y="4935538"/>
            <a:ext cx="2743200" cy="647700"/>
          </a:xfrm>
          <a:prstGeom prst="rect">
            <a:avLst/>
          </a:prstGeom>
          <a:noFill/>
          <a:ln w="9525">
            <a:noFill/>
            <a:miter lim="800000"/>
            <a:headEnd/>
            <a:tailEnd/>
          </a:ln>
        </p:spPr>
        <p:txBody>
          <a:bodyPr anchor="ctr">
            <a:spAutoFit/>
          </a:bodyPr>
          <a:lstStyle/>
          <a:p>
            <a:pPr algn="ctr" eaLnBrk="0" hangingPunct="0"/>
            <a:r>
              <a:rPr lang="ru-RU" b="1" i="1">
                <a:latin typeface="Times New Roman" pitchFamily="18" charset="0"/>
                <a:ea typeface="Calibri" pitchFamily="34" charset="0"/>
                <a:cs typeface="Times New Roman" pitchFamily="18" charset="0"/>
              </a:rPr>
              <a:t>Правильный ответ: Координаты</a:t>
            </a:r>
            <a:endParaRPr lang="ru-RU" b="1">
              <a:ea typeface="Calibri" pitchFamily="34" charset="0"/>
              <a:cs typeface="Times New Roman" pitchFamily="18" charset="0"/>
            </a:endParaRPr>
          </a:p>
        </p:txBody>
      </p:sp>
    </p:spTree>
  </p:cSld>
  <p:clrMapOvr>
    <a:masterClrMapping/>
  </p:clrMapOvr>
  <p:transition>
    <p:cover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22531" name="Rectangle 1"/>
          <p:cNvSpPr>
            <a:spLocks noChangeArrowheads="1"/>
          </p:cNvSpPr>
          <p:nvPr/>
        </p:nvSpPr>
        <p:spPr bwMode="auto">
          <a:xfrm>
            <a:off x="466725" y="-71438"/>
            <a:ext cx="7153275" cy="6616701"/>
          </a:xfrm>
          <a:prstGeom prst="rect">
            <a:avLst/>
          </a:prstGeom>
          <a:noFill/>
          <a:ln w="9525">
            <a:noFill/>
            <a:miter lim="800000"/>
            <a:headEnd/>
            <a:tailEnd/>
          </a:ln>
        </p:spPr>
        <p:txBody>
          <a:bodyPr anchor="ctr">
            <a:spAutoFit/>
          </a:bodyPr>
          <a:lstStyle/>
          <a:p>
            <a:pPr eaLnBrk="0" hangingPunct="0"/>
            <a:r>
              <a:rPr lang="ru-RU" sz="3200" i="1">
                <a:solidFill>
                  <a:srgbClr val="000000"/>
                </a:solidFill>
                <a:latin typeface="Times New Roman" pitchFamily="18" charset="0"/>
                <a:cs typeface="Times New Roman" pitchFamily="18" charset="0"/>
              </a:rPr>
              <a:t>В океане найдена бутылка, в которой обнаружена записка с указанием места нахождения клада.</a:t>
            </a:r>
          </a:p>
          <a:p>
            <a:pPr eaLnBrk="0" hangingPunct="0"/>
            <a:r>
              <a:rPr lang="ru-RU" sz="3200" i="1">
                <a:solidFill>
                  <a:srgbClr val="000000"/>
                </a:solidFill>
                <a:latin typeface="Times New Roman" pitchFamily="18" charset="0"/>
                <a:cs typeface="Times New Roman" pitchFamily="18" charset="0"/>
              </a:rPr>
              <a:t> Попавшая в бутылку вода уничтожила некоторые буквы и цифры. </a:t>
            </a:r>
          </a:p>
          <a:p>
            <a:pPr eaLnBrk="0" hangingPunct="0"/>
            <a:r>
              <a:rPr lang="ru-RU" sz="3200" i="1">
                <a:solidFill>
                  <a:srgbClr val="000000"/>
                </a:solidFill>
                <a:latin typeface="Times New Roman" pitchFamily="18" charset="0"/>
                <a:cs typeface="Times New Roman" pitchFamily="18" charset="0"/>
              </a:rPr>
              <a:t>Вместо точного указания </a:t>
            </a:r>
          </a:p>
          <a:p>
            <a:pPr eaLnBrk="0" hangingPunct="0"/>
            <a:r>
              <a:rPr lang="ru-RU" sz="3200" i="1">
                <a:solidFill>
                  <a:srgbClr val="000000"/>
                </a:solidFill>
                <a:latin typeface="Times New Roman" pitchFamily="18" charset="0"/>
                <a:cs typeface="Times New Roman" pitchFamily="18" charset="0"/>
              </a:rPr>
              <a:t>места </a:t>
            </a:r>
          </a:p>
          <a:p>
            <a:pPr eaLnBrk="0" hangingPunct="0"/>
            <a:r>
              <a:rPr lang="ru-RU" sz="3200" i="1">
                <a:solidFill>
                  <a:srgbClr val="000000"/>
                </a:solidFill>
                <a:latin typeface="Times New Roman" pitchFamily="18" charset="0"/>
                <a:cs typeface="Times New Roman" pitchFamily="18" charset="0"/>
              </a:rPr>
              <a:t>сохранились только следующие обрывки « </a:t>
            </a:r>
            <a:r>
              <a:rPr lang="ru-RU" sz="3200" b="1" i="1">
                <a:solidFill>
                  <a:srgbClr val="000000"/>
                </a:solidFill>
                <a:latin typeface="Times New Roman" pitchFamily="18" charset="0"/>
                <a:cs typeface="Times New Roman" pitchFamily="18" charset="0"/>
              </a:rPr>
              <a:t>24 °… ш. и … в.д. </a:t>
            </a:r>
          </a:p>
          <a:p>
            <a:pPr eaLnBrk="0" hangingPunct="0"/>
            <a:r>
              <a:rPr lang="ru-RU" sz="3200" b="1" i="1">
                <a:solidFill>
                  <a:srgbClr val="000000"/>
                </a:solidFill>
                <a:latin typeface="Times New Roman" pitchFamily="18" charset="0"/>
                <a:cs typeface="Times New Roman" pitchFamily="18" charset="0"/>
              </a:rPr>
              <a:t>на остр... …айва..». </a:t>
            </a:r>
          </a:p>
          <a:p>
            <a:pPr eaLnBrk="0" hangingPunct="0"/>
            <a:r>
              <a:rPr lang="ru-RU" sz="3600" i="1">
                <a:solidFill>
                  <a:srgbClr val="FF0000"/>
                </a:solidFill>
                <a:latin typeface="Times New Roman" pitchFamily="18" charset="0"/>
                <a:cs typeface="Times New Roman" pitchFamily="18" charset="0"/>
              </a:rPr>
              <a:t>Помогите восстановить </a:t>
            </a:r>
          </a:p>
          <a:p>
            <a:pPr eaLnBrk="0" hangingPunct="0"/>
            <a:r>
              <a:rPr lang="ru-RU" sz="3600" i="1">
                <a:solidFill>
                  <a:srgbClr val="FF0000"/>
                </a:solidFill>
                <a:latin typeface="Times New Roman" pitchFamily="18" charset="0"/>
                <a:cs typeface="Times New Roman" pitchFamily="18" charset="0"/>
              </a:rPr>
              <a:t>                 запись.!!!</a:t>
            </a:r>
            <a:endParaRPr lang="ru-RU" sz="3600">
              <a:solidFill>
                <a:srgbClr val="FF0000"/>
              </a:solidFill>
              <a:latin typeface="Times New Roman" pitchFamily="18" charset="0"/>
              <a:cs typeface="Times New Roman" pitchFamily="18" charset="0"/>
            </a:endParaRPr>
          </a:p>
        </p:txBody>
      </p:sp>
      <p:pic>
        <p:nvPicPr>
          <p:cNvPr id="22532" name="Picture 4" descr="https://i.artfile.me/wallpaper/05-01-2019/2560x1600/raznoe---drugoe-poslanie-butylka-pismo-m-1428090.jpg"/>
          <p:cNvPicPr>
            <a:picLocks noChangeAspect="1" noChangeArrowheads="1"/>
          </p:cNvPicPr>
          <p:nvPr/>
        </p:nvPicPr>
        <p:blipFill>
          <a:blip r:embed="rId3" cstate="email"/>
          <a:srcRect/>
          <a:stretch>
            <a:fillRect/>
          </a:stretch>
        </p:blipFill>
        <p:spPr bwMode="auto">
          <a:xfrm>
            <a:off x="6248400" y="3124200"/>
            <a:ext cx="2716213" cy="34290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pic>
        <p:nvPicPr>
          <p:cNvPr id="23555" name="Picture 4" descr="https://mo-teachers-sc4.ucoz.com/inf_mat/sunduk.gif"/>
          <p:cNvPicPr>
            <a:picLocks noChangeAspect="1" noChangeArrowheads="1" noCrop="1"/>
          </p:cNvPicPr>
          <p:nvPr/>
        </p:nvPicPr>
        <p:blipFill>
          <a:blip r:embed="rId3" cstate="email"/>
          <a:srcRect/>
          <a:stretch>
            <a:fillRect/>
          </a:stretch>
        </p:blipFill>
        <p:spPr bwMode="auto">
          <a:xfrm rot="793525">
            <a:off x="5132388" y="2770188"/>
            <a:ext cx="4038600" cy="4038600"/>
          </a:xfrm>
          <a:prstGeom prst="rect">
            <a:avLst/>
          </a:prstGeom>
          <a:noFill/>
          <a:ln w="9525">
            <a:noFill/>
            <a:miter lim="800000"/>
            <a:headEnd/>
            <a:tailEnd/>
          </a:ln>
        </p:spPr>
      </p:pic>
      <p:sp>
        <p:nvSpPr>
          <p:cNvPr id="23556" name="Прямоугольник 4"/>
          <p:cNvSpPr>
            <a:spLocks noChangeArrowheads="1"/>
          </p:cNvSpPr>
          <p:nvPr/>
        </p:nvSpPr>
        <p:spPr bwMode="auto">
          <a:xfrm>
            <a:off x="1447800" y="152400"/>
            <a:ext cx="6858000" cy="708025"/>
          </a:xfrm>
          <a:prstGeom prst="rect">
            <a:avLst/>
          </a:prstGeom>
          <a:noFill/>
          <a:ln w="9525">
            <a:noFill/>
            <a:miter lim="800000"/>
            <a:headEnd/>
            <a:tailEnd/>
          </a:ln>
        </p:spPr>
        <p:txBody>
          <a:bodyPr>
            <a:spAutoFit/>
          </a:bodyPr>
          <a:lstStyle/>
          <a:p>
            <a:pPr algn="ctr"/>
            <a:r>
              <a:rPr lang="ru-RU" sz="4000" b="1">
                <a:latin typeface="Times New Roman" pitchFamily="18" charset="0"/>
                <a:cs typeface="Times New Roman" pitchFamily="18" charset="0"/>
              </a:rPr>
              <a:t>« Найди клад»</a:t>
            </a:r>
            <a:endParaRPr lang="ru-RU" sz="4000">
              <a:latin typeface="Times New Roman" pitchFamily="18" charset="0"/>
              <a:cs typeface="Times New Roman" pitchFamily="18" charset="0"/>
            </a:endParaRPr>
          </a:p>
        </p:txBody>
      </p:sp>
      <p:sp>
        <p:nvSpPr>
          <p:cNvPr id="23557" name="Rectangle 5"/>
          <p:cNvSpPr>
            <a:spLocks noChangeArrowheads="1"/>
          </p:cNvSpPr>
          <p:nvPr/>
        </p:nvSpPr>
        <p:spPr bwMode="auto">
          <a:xfrm>
            <a:off x="685800" y="1066800"/>
            <a:ext cx="6019800" cy="3970338"/>
          </a:xfrm>
          <a:prstGeom prst="rect">
            <a:avLst/>
          </a:prstGeom>
          <a:noFill/>
          <a:ln w="9525">
            <a:noFill/>
            <a:miter lim="800000"/>
            <a:headEnd/>
            <a:tailEnd/>
          </a:ln>
        </p:spPr>
        <p:txBody>
          <a:bodyPr anchor="ctr">
            <a:spAutoFit/>
          </a:bodyPr>
          <a:lstStyle/>
          <a:p>
            <a:pPr eaLnBrk="0" hangingPunct="0"/>
            <a:r>
              <a:rPr lang="ru-RU" sz="2800" b="1">
                <a:solidFill>
                  <a:srgbClr val="FF0000"/>
                </a:solidFill>
                <a:latin typeface="Times New Roman" pitchFamily="18" charset="0"/>
                <a:ea typeface="Calibri" pitchFamily="34" charset="0"/>
                <a:cs typeface="Times New Roman" pitchFamily="18" charset="0"/>
              </a:rPr>
              <a:t>4</a:t>
            </a:r>
            <a:r>
              <a:rPr lang="ru-RU" sz="2800" b="1">
                <a:solidFill>
                  <a:srgbClr val="FF0000"/>
                </a:solidFill>
                <a:latin typeface="Times New Roman" pitchFamily="18" charset="0"/>
                <a:ea typeface="Calibri" pitchFamily="34" charset="0"/>
                <a:cs typeface="Times New Roman" pitchFamily="18" charset="0"/>
                <a:sym typeface="Symbol" pitchFamily="18" charset="2"/>
              </a:rPr>
              <a:t></a:t>
            </a:r>
            <a:r>
              <a:rPr lang="ru-RU" sz="2800" b="1">
                <a:solidFill>
                  <a:srgbClr val="FF0000"/>
                </a:solidFill>
                <a:latin typeface="Times New Roman" pitchFamily="18" charset="0"/>
                <a:ea typeface="Calibri" pitchFamily="34" charset="0"/>
                <a:cs typeface="Times New Roman" pitchFamily="18" charset="0"/>
              </a:rPr>
              <a:t> ю.ш.; 38</a:t>
            </a:r>
            <a:r>
              <a:rPr lang="ru-RU" sz="2800" b="1">
                <a:solidFill>
                  <a:srgbClr val="FF0000"/>
                </a:solidFill>
                <a:latin typeface="Times New Roman" pitchFamily="18" charset="0"/>
                <a:ea typeface="Calibri" pitchFamily="34" charset="0"/>
                <a:cs typeface="Times New Roman" pitchFamily="18" charset="0"/>
                <a:sym typeface="Symbol" pitchFamily="18" charset="2"/>
              </a:rPr>
              <a:t></a:t>
            </a:r>
            <a:r>
              <a:rPr lang="ru-RU" sz="2800" b="1">
                <a:solidFill>
                  <a:srgbClr val="FF0000"/>
                </a:solidFill>
                <a:latin typeface="Times New Roman" pitchFamily="18" charset="0"/>
                <a:ea typeface="Calibri" pitchFamily="34" charset="0"/>
                <a:cs typeface="Times New Roman" pitchFamily="18" charset="0"/>
              </a:rPr>
              <a:t> в.д…………………..</a:t>
            </a:r>
          </a:p>
          <a:p>
            <a:pPr eaLnBrk="0" hangingPunct="0"/>
            <a:r>
              <a:rPr lang="ru-RU" sz="2800" b="1">
                <a:solidFill>
                  <a:srgbClr val="FF0000"/>
                </a:solidFill>
                <a:latin typeface="Times New Roman" pitchFamily="18" charset="0"/>
                <a:ea typeface="Calibri" pitchFamily="34" charset="0"/>
                <a:cs typeface="Times New Roman" pitchFamily="18" charset="0"/>
              </a:rPr>
              <a:t>39</a:t>
            </a:r>
            <a:r>
              <a:rPr lang="ru-RU" sz="2800" b="1">
                <a:solidFill>
                  <a:srgbClr val="FF0000"/>
                </a:solidFill>
                <a:latin typeface="Times New Roman" pitchFamily="18" charset="0"/>
                <a:ea typeface="Calibri" pitchFamily="34" charset="0"/>
                <a:cs typeface="Times New Roman" pitchFamily="18" charset="0"/>
                <a:sym typeface="Symbol" pitchFamily="18" charset="2"/>
              </a:rPr>
              <a:t> </a:t>
            </a:r>
            <a:r>
              <a:rPr lang="ru-RU" sz="2800" b="1">
                <a:solidFill>
                  <a:srgbClr val="FF0000"/>
                </a:solidFill>
                <a:latin typeface="Times New Roman" pitchFamily="18" charset="0"/>
                <a:ea typeface="Calibri" pitchFamily="34" charset="0"/>
                <a:cs typeface="Times New Roman" pitchFamily="18" charset="0"/>
              </a:rPr>
              <a:t>сш.; 118</a:t>
            </a:r>
            <a:r>
              <a:rPr lang="ru-RU" sz="2800" b="1">
                <a:solidFill>
                  <a:srgbClr val="FF0000"/>
                </a:solidFill>
                <a:latin typeface="Times New Roman" pitchFamily="18" charset="0"/>
                <a:ea typeface="Calibri" pitchFamily="34" charset="0"/>
                <a:cs typeface="Times New Roman" pitchFamily="18" charset="0"/>
                <a:sym typeface="Symbol" pitchFamily="18" charset="2"/>
              </a:rPr>
              <a:t> </a:t>
            </a:r>
            <a:r>
              <a:rPr lang="ru-RU" sz="2800" b="1">
                <a:solidFill>
                  <a:srgbClr val="FF0000"/>
                </a:solidFill>
                <a:latin typeface="Times New Roman" pitchFamily="18" charset="0"/>
                <a:ea typeface="Calibri" pitchFamily="34" charset="0"/>
                <a:cs typeface="Times New Roman" pitchFamily="18" charset="0"/>
              </a:rPr>
              <a:t>в.д………………….</a:t>
            </a:r>
          </a:p>
          <a:p>
            <a:pPr eaLnBrk="0" hangingPunct="0"/>
            <a:r>
              <a:rPr lang="ru-RU" sz="2800" b="1">
                <a:solidFill>
                  <a:srgbClr val="FF0000"/>
                </a:solidFill>
                <a:latin typeface="Times New Roman" pitchFamily="18" charset="0"/>
                <a:ea typeface="Calibri" pitchFamily="34" charset="0"/>
                <a:cs typeface="Times New Roman" pitchFamily="18" charset="0"/>
              </a:rPr>
              <a:t>56</a:t>
            </a:r>
            <a:r>
              <a:rPr lang="ru-RU" sz="2800" b="1">
                <a:solidFill>
                  <a:srgbClr val="FF0000"/>
                </a:solidFill>
                <a:latin typeface="Times New Roman" pitchFamily="18" charset="0"/>
                <a:ea typeface="Calibri" pitchFamily="34" charset="0"/>
                <a:cs typeface="Times New Roman" pitchFamily="18" charset="0"/>
                <a:sym typeface="Symbol" pitchFamily="18" charset="2"/>
              </a:rPr>
              <a:t> </a:t>
            </a:r>
            <a:r>
              <a:rPr lang="ru-RU" sz="2800" b="1">
                <a:solidFill>
                  <a:srgbClr val="FF0000"/>
                </a:solidFill>
                <a:latin typeface="Times New Roman" pitchFamily="18" charset="0"/>
                <a:ea typeface="Calibri" pitchFamily="34" charset="0"/>
                <a:cs typeface="Times New Roman" pitchFamily="18" charset="0"/>
              </a:rPr>
              <a:t>с.ш.; 160</a:t>
            </a:r>
            <a:r>
              <a:rPr lang="ru-RU" sz="2800" b="1">
                <a:solidFill>
                  <a:srgbClr val="FF0000"/>
                </a:solidFill>
                <a:latin typeface="Times New Roman" pitchFamily="18" charset="0"/>
                <a:ea typeface="Calibri" pitchFamily="34" charset="0"/>
                <a:cs typeface="Times New Roman" pitchFamily="18" charset="0"/>
                <a:sym typeface="Symbol" pitchFamily="18" charset="2"/>
              </a:rPr>
              <a:t> </a:t>
            </a:r>
            <a:r>
              <a:rPr lang="ru-RU" sz="2800" b="1">
                <a:solidFill>
                  <a:srgbClr val="FF0000"/>
                </a:solidFill>
                <a:latin typeface="Times New Roman" pitchFamily="18" charset="0"/>
                <a:ea typeface="Calibri" pitchFamily="34" charset="0"/>
                <a:cs typeface="Times New Roman" pitchFamily="18" charset="0"/>
              </a:rPr>
              <a:t>в.д…………………</a:t>
            </a:r>
          </a:p>
          <a:p>
            <a:pPr eaLnBrk="0" hangingPunct="0"/>
            <a:r>
              <a:rPr lang="ru-RU" sz="2800" b="1">
                <a:solidFill>
                  <a:srgbClr val="FF0000"/>
                </a:solidFill>
                <a:latin typeface="Times New Roman" pitchFamily="18" charset="0"/>
                <a:ea typeface="Calibri" pitchFamily="34" charset="0"/>
                <a:cs typeface="Times New Roman" pitchFamily="18" charset="0"/>
              </a:rPr>
              <a:t>22</a:t>
            </a:r>
            <a:r>
              <a:rPr lang="ru-RU" sz="2800" b="1">
                <a:solidFill>
                  <a:srgbClr val="FF0000"/>
                </a:solidFill>
                <a:latin typeface="Times New Roman" pitchFamily="18" charset="0"/>
                <a:ea typeface="Calibri" pitchFamily="34" charset="0"/>
                <a:cs typeface="Times New Roman" pitchFamily="18" charset="0"/>
                <a:sym typeface="Symbol" pitchFamily="18" charset="2"/>
              </a:rPr>
              <a:t></a:t>
            </a:r>
            <a:r>
              <a:rPr lang="ru-RU" sz="2800" b="1">
                <a:solidFill>
                  <a:srgbClr val="FF0000"/>
                </a:solidFill>
                <a:latin typeface="Times New Roman" pitchFamily="18" charset="0"/>
                <a:ea typeface="Calibri" pitchFamily="34" charset="0"/>
                <a:cs typeface="Times New Roman" pitchFamily="18" charset="0"/>
              </a:rPr>
              <a:t> ю.ш.; 42</a:t>
            </a:r>
            <a:r>
              <a:rPr lang="ru-RU" sz="2800" b="1">
                <a:solidFill>
                  <a:srgbClr val="FF0000"/>
                </a:solidFill>
                <a:latin typeface="Times New Roman" pitchFamily="18" charset="0"/>
                <a:ea typeface="Calibri" pitchFamily="34" charset="0"/>
                <a:cs typeface="Times New Roman" pitchFamily="18" charset="0"/>
                <a:sym typeface="Symbol" pitchFamily="18" charset="2"/>
              </a:rPr>
              <a:t> </a:t>
            </a:r>
            <a:r>
              <a:rPr lang="ru-RU" sz="2800" b="1">
                <a:solidFill>
                  <a:srgbClr val="FF0000"/>
                </a:solidFill>
                <a:latin typeface="Times New Roman" pitchFamily="18" charset="0"/>
                <a:ea typeface="Calibri" pitchFamily="34" charset="0"/>
                <a:cs typeface="Times New Roman" pitchFamily="18" charset="0"/>
              </a:rPr>
              <a:t>в.д .............................</a:t>
            </a:r>
          </a:p>
          <a:p>
            <a:pPr eaLnBrk="0" hangingPunct="0"/>
            <a:r>
              <a:rPr lang="ru-RU" sz="2800" b="1">
                <a:solidFill>
                  <a:srgbClr val="FF0000"/>
                </a:solidFill>
                <a:latin typeface="Times New Roman" pitchFamily="18" charset="0"/>
                <a:ea typeface="Calibri" pitchFamily="34" charset="0"/>
                <a:cs typeface="Times New Roman" pitchFamily="18" charset="0"/>
              </a:rPr>
              <a:t>1</a:t>
            </a:r>
            <a:r>
              <a:rPr lang="ru-RU" sz="2800" b="1">
                <a:solidFill>
                  <a:srgbClr val="FF0000"/>
                </a:solidFill>
                <a:latin typeface="Times New Roman" pitchFamily="18" charset="0"/>
                <a:ea typeface="Calibri" pitchFamily="34" charset="0"/>
                <a:cs typeface="Times New Roman" pitchFamily="18" charset="0"/>
                <a:sym typeface="Symbol" pitchFamily="18" charset="2"/>
              </a:rPr>
              <a:t></a:t>
            </a:r>
            <a:r>
              <a:rPr lang="ru-RU" sz="2800" b="1">
                <a:solidFill>
                  <a:srgbClr val="FF0000"/>
                </a:solidFill>
                <a:latin typeface="Times New Roman" pitchFamily="18" charset="0"/>
                <a:ea typeface="Calibri" pitchFamily="34" charset="0"/>
                <a:cs typeface="Times New Roman" pitchFamily="18" charset="0"/>
              </a:rPr>
              <a:t>ю.ш.; 78</a:t>
            </a:r>
            <a:r>
              <a:rPr lang="ru-RU" sz="2800" b="1">
                <a:solidFill>
                  <a:srgbClr val="FF0000"/>
                </a:solidFill>
                <a:latin typeface="Times New Roman" pitchFamily="18" charset="0"/>
                <a:ea typeface="Calibri" pitchFamily="34" charset="0"/>
                <a:cs typeface="Times New Roman" pitchFamily="18" charset="0"/>
                <a:sym typeface="Symbol" pitchFamily="18" charset="2"/>
              </a:rPr>
              <a:t> </a:t>
            </a:r>
            <a:r>
              <a:rPr lang="ru-RU" sz="2800" b="1">
                <a:solidFill>
                  <a:srgbClr val="FF0000"/>
                </a:solidFill>
                <a:latin typeface="Times New Roman" pitchFamily="18" charset="0"/>
                <a:ea typeface="Calibri" pitchFamily="34" charset="0"/>
                <a:cs typeface="Times New Roman" pitchFamily="18" charset="0"/>
              </a:rPr>
              <a:t>з.д……………………</a:t>
            </a:r>
          </a:p>
          <a:p>
            <a:pPr eaLnBrk="0" hangingPunct="0"/>
            <a:r>
              <a:rPr lang="ru-RU" sz="2800" b="1">
                <a:solidFill>
                  <a:srgbClr val="FF0000"/>
                </a:solidFill>
                <a:latin typeface="Times New Roman" pitchFamily="18" charset="0"/>
                <a:ea typeface="Calibri" pitchFamily="34" charset="0"/>
                <a:cs typeface="Times New Roman" pitchFamily="18" charset="0"/>
              </a:rPr>
              <a:t>4</a:t>
            </a:r>
            <a:r>
              <a:rPr lang="ru-RU" sz="2800" b="1">
                <a:solidFill>
                  <a:srgbClr val="FF0000"/>
                </a:solidFill>
                <a:latin typeface="Times New Roman" pitchFamily="18" charset="0"/>
                <a:ea typeface="Calibri" pitchFamily="34" charset="0"/>
                <a:cs typeface="Times New Roman" pitchFamily="18" charset="0"/>
                <a:sym typeface="Symbol" pitchFamily="18" charset="2"/>
              </a:rPr>
              <a:t></a:t>
            </a:r>
            <a:r>
              <a:rPr lang="ru-RU" sz="2800" b="1">
                <a:solidFill>
                  <a:srgbClr val="FF0000"/>
                </a:solidFill>
                <a:latin typeface="Times New Roman" pitchFamily="18" charset="0"/>
                <a:ea typeface="Calibri" pitchFamily="34" charset="0"/>
                <a:cs typeface="Times New Roman" pitchFamily="18" charset="0"/>
              </a:rPr>
              <a:t>с.ш.; 10</a:t>
            </a:r>
            <a:r>
              <a:rPr lang="ru-RU" sz="2800" b="1">
                <a:solidFill>
                  <a:srgbClr val="FF0000"/>
                </a:solidFill>
                <a:latin typeface="Times New Roman" pitchFamily="18" charset="0"/>
                <a:ea typeface="Calibri" pitchFamily="34" charset="0"/>
                <a:cs typeface="Times New Roman" pitchFamily="18" charset="0"/>
                <a:sym typeface="Symbol" pitchFamily="18" charset="2"/>
              </a:rPr>
              <a:t></a:t>
            </a:r>
            <a:r>
              <a:rPr lang="ru-RU" sz="2800" b="1">
                <a:solidFill>
                  <a:srgbClr val="FF0000"/>
                </a:solidFill>
                <a:latin typeface="Times New Roman" pitchFamily="18" charset="0"/>
                <a:ea typeface="Calibri" pitchFamily="34" charset="0"/>
                <a:cs typeface="Times New Roman" pitchFamily="18" charset="0"/>
              </a:rPr>
              <a:t>в.д……………………..</a:t>
            </a:r>
          </a:p>
          <a:p>
            <a:pPr eaLnBrk="0" hangingPunct="0"/>
            <a:r>
              <a:rPr lang="ru-RU" sz="2800" b="1">
                <a:solidFill>
                  <a:srgbClr val="FF0000"/>
                </a:solidFill>
                <a:latin typeface="Times New Roman" pitchFamily="18" charset="0"/>
                <a:ea typeface="Calibri" pitchFamily="34" charset="0"/>
                <a:cs typeface="Times New Roman" pitchFamily="18" charset="0"/>
              </a:rPr>
              <a:t>31</a:t>
            </a:r>
            <a:r>
              <a:rPr lang="ru-RU" sz="2800" b="1">
                <a:solidFill>
                  <a:srgbClr val="FF0000"/>
                </a:solidFill>
                <a:latin typeface="Times New Roman" pitchFamily="18" charset="0"/>
                <a:ea typeface="Calibri" pitchFamily="34" charset="0"/>
                <a:cs typeface="Times New Roman" pitchFamily="18" charset="0"/>
                <a:sym typeface="Symbol" pitchFamily="18" charset="2"/>
              </a:rPr>
              <a:t></a:t>
            </a:r>
            <a:r>
              <a:rPr lang="ru-RU" sz="2800" b="1">
                <a:solidFill>
                  <a:srgbClr val="FF0000"/>
                </a:solidFill>
                <a:latin typeface="Times New Roman" pitchFamily="18" charset="0"/>
                <a:ea typeface="Calibri" pitchFamily="34" charset="0"/>
                <a:cs typeface="Times New Roman" pitchFamily="18" charset="0"/>
              </a:rPr>
              <a:t>с.ш.;31</a:t>
            </a:r>
            <a:r>
              <a:rPr lang="ru-RU" sz="2800" b="1">
                <a:solidFill>
                  <a:srgbClr val="FF0000"/>
                </a:solidFill>
                <a:latin typeface="Times New Roman" pitchFamily="18" charset="0"/>
                <a:ea typeface="Calibri" pitchFamily="34" charset="0"/>
                <a:cs typeface="Times New Roman" pitchFamily="18" charset="0"/>
                <a:sym typeface="Symbol" pitchFamily="18" charset="2"/>
              </a:rPr>
              <a:t></a:t>
            </a:r>
            <a:r>
              <a:rPr lang="ru-RU" sz="2800" b="1">
                <a:solidFill>
                  <a:srgbClr val="FF0000"/>
                </a:solidFill>
                <a:latin typeface="Times New Roman" pitchFamily="18" charset="0"/>
                <a:ea typeface="Calibri" pitchFamily="34" charset="0"/>
                <a:cs typeface="Times New Roman" pitchFamily="18" charset="0"/>
              </a:rPr>
              <a:t>в.д……………………..</a:t>
            </a:r>
          </a:p>
          <a:p>
            <a:pPr eaLnBrk="0" hangingPunct="0"/>
            <a:r>
              <a:rPr lang="ru-RU" sz="2800" b="1">
                <a:solidFill>
                  <a:srgbClr val="FF0000"/>
                </a:solidFill>
                <a:latin typeface="Times New Roman" pitchFamily="18" charset="0"/>
                <a:ea typeface="Calibri" pitchFamily="34" charset="0"/>
                <a:cs typeface="Times New Roman" pitchFamily="18" charset="0"/>
              </a:rPr>
              <a:t>33</a:t>
            </a:r>
            <a:r>
              <a:rPr lang="ru-RU" sz="2800" b="1">
                <a:solidFill>
                  <a:srgbClr val="FF0000"/>
                </a:solidFill>
                <a:latin typeface="Times New Roman" pitchFamily="18" charset="0"/>
                <a:ea typeface="Calibri" pitchFamily="34" charset="0"/>
                <a:cs typeface="Times New Roman" pitchFamily="18" charset="0"/>
                <a:sym typeface="Symbol" pitchFamily="18" charset="2"/>
              </a:rPr>
              <a:t></a:t>
            </a:r>
            <a:r>
              <a:rPr lang="ru-RU" sz="2800" b="1">
                <a:solidFill>
                  <a:srgbClr val="FF0000"/>
                </a:solidFill>
                <a:latin typeface="Times New Roman" pitchFamily="18" charset="0"/>
                <a:ea typeface="Calibri" pitchFamily="34" charset="0"/>
                <a:cs typeface="Times New Roman" pitchFamily="18" charset="0"/>
              </a:rPr>
              <a:t>ю.ш.; 70</a:t>
            </a:r>
            <a:r>
              <a:rPr lang="ru-RU" sz="2800" b="1">
                <a:solidFill>
                  <a:srgbClr val="FF0000"/>
                </a:solidFill>
                <a:latin typeface="Times New Roman" pitchFamily="18" charset="0"/>
                <a:ea typeface="Calibri" pitchFamily="34" charset="0"/>
                <a:cs typeface="Times New Roman" pitchFamily="18" charset="0"/>
                <a:sym typeface="Symbol" pitchFamily="18" charset="2"/>
              </a:rPr>
              <a:t></a:t>
            </a:r>
            <a:r>
              <a:rPr lang="ru-RU" sz="2800" b="1">
                <a:solidFill>
                  <a:srgbClr val="FF0000"/>
                </a:solidFill>
                <a:latin typeface="Times New Roman" pitchFamily="18" charset="0"/>
                <a:ea typeface="Calibri" pitchFamily="34" charset="0"/>
                <a:cs typeface="Times New Roman" pitchFamily="18" charset="0"/>
              </a:rPr>
              <a:t>з.д….............................</a:t>
            </a:r>
            <a:endParaRPr lang="ru-RU" sz="2800" b="1">
              <a:latin typeface="Times New Roman" pitchFamily="18" charset="0"/>
              <a:ea typeface="Calibri" pitchFamily="34" charset="0"/>
              <a:cs typeface="Times New Roman" pitchFamily="18" charset="0"/>
            </a:endParaRPr>
          </a:p>
          <a:p>
            <a:pPr eaLnBrk="0" hangingPunct="0"/>
            <a:endParaRPr lang="ru-RU" sz="2800">
              <a:latin typeface="Times New Roman" pitchFamily="18" charset="0"/>
              <a:ea typeface="Calibri" pitchFamily="34" charset="0"/>
              <a:cs typeface="Times New Roman" pitchFamily="18" charset="0"/>
            </a:endParaRPr>
          </a:p>
        </p:txBody>
      </p:sp>
    </p:spTree>
  </p:cSld>
  <p:clrMapOvr>
    <a:masterClrMapping/>
  </p:clrMapOvr>
  <p:transition>
    <p:cover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24579" name="Прямоугольник 2"/>
          <p:cNvSpPr>
            <a:spLocks noChangeArrowheads="1"/>
          </p:cNvSpPr>
          <p:nvPr/>
        </p:nvSpPr>
        <p:spPr bwMode="auto">
          <a:xfrm>
            <a:off x="2133600" y="152400"/>
            <a:ext cx="4308475" cy="1016000"/>
          </a:xfrm>
          <a:prstGeom prst="rect">
            <a:avLst/>
          </a:prstGeom>
          <a:noFill/>
          <a:ln w="9525">
            <a:noFill/>
            <a:miter lim="800000"/>
            <a:headEnd/>
            <a:tailEnd/>
          </a:ln>
        </p:spPr>
        <p:txBody>
          <a:bodyPr wrap="none">
            <a:spAutoFit/>
          </a:bodyPr>
          <a:lstStyle/>
          <a:p>
            <a:r>
              <a:rPr lang="ru-RU" sz="6000" b="1" i="1">
                <a:solidFill>
                  <a:srgbClr val="FF0000"/>
                </a:solidFill>
                <a:latin typeface="Times New Roman" pitchFamily="18" charset="0"/>
                <a:cs typeface="Times New Roman" pitchFamily="18" charset="0"/>
              </a:rPr>
              <a:t>«Дай адрес»</a:t>
            </a:r>
          </a:p>
        </p:txBody>
      </p:sp>
      <p:sp>
        <p:nvSpPr>
          <p:cNvPr id="24580" name="Rectangle 3"/>
          <p:cNvSpPr>
            <a:spLocks noChangeArrowheads="1"/>
          </p:cNvSpPr>
          <p:nvPr/>
        </p:nvSpPr>
        <p:spPr bwMode="auto">
          <a:xfrm>
            <a:off x="381000" y="1520825"/>
            <a:ext cx="4495800" cy="4524375"/>
          </a:xfrm>
          <a:prstGeom prst="rect">
            <a:avLst/>
          </a:prstGeom>
          <a:noFill/>
          <a:ln w="9525">
            <a:noFill/>
            <a:miter lim="800000"/>
            <a:headEnd/>
            <a:tailEnd/>
          </a:ln>
        </p:spPr>
        <p:txBody>
          <a:bodyPr anchor="ctr">
            <a:spAutoFit/>
          </a:bodyPr>
          <a:lstStyle/>
          <a:p>
            <a:pPr eaLnBrk="0" hangingPunct="0">
              <a:buFont typeface="Wingdings" pitchFamily="2" charset="2"/>
              <a:buChar char="v"/>
            </a:pPr>
            <a:r>
              <a:rPr lang="ru-RU" sz="2000" b="1">
                <a:latin typeface="Times New Roman" pitchFamily="18" charset="0"/>
                <a:ea typeface="Calibri" pitchFamily="34" charset="0"/>
                <a:cs typeface="Times New Roman" pitchFamily="18" charset="0"/>
              </a:rPr>
              <a:t>Я на вершине Эвереста.</a:t>
            </a:r>
          </a:p>
          <a:p>
            <a:pPr eaLnBrk="0" hangingPunct="0">
              <a:buFont typeface="Wingdings" pitchFamily="2" charset="2"/>
              <a:buChar char="v"/>
            </a:pPr>
            <a:r>
              <a:rPr lang="ru-RU" sz="2000" b="1">
                <a:latin typeface="Times New Roman" pitchFamily="18" charset="0"/>
                <a:ea typeface="Calibri" pitchFamily="34" charset="0"/>
                <a:cs typeface="Times New Roman" pitchFamily="18" charset="0"/>
              </a:rPr>
              <a:t>Я у водопада Анхель.    </a:t>
            </a:r>
          </a:p>
          <a:p>
            <a:pPr eaLnBrk="0" hangingPunct="0">
              <a:buFont typeface="Wingdings" pitchFamily="2" charset="2"/>
              <a:buChar char="v"/>
            </a:pPr>
            <a:r>
              <a:rPr lang="ru-RU" sz="2000" b="1">
                <a:latin typeface="Times New Roman" pitchFamily="18" charset="0"/>
                <a:ea typeface="Calibri" pitchFamily="34" charset="0"/>
                <a:cs typeface="Times New Roman" pitchFamily="18" charset="0"/>
              </a:rPr>
              <a:t>Я в Москве.</a:t>
            </a:r>
          </a:p>
          <a:p>
            <a:pPr eaLnBrk="0" hangingPunct="0">
              <a:buFont typeface="Wingdings" pitchFamily="2" charset="2"/>
              <a:buChar char="v"/>
            </a:pPr>
            <a:r>
              <a:rPr lang="ru-RU" sz="2000" b="1">
                <a:latin typeface="Times New Roman" pitchFamily="18" charset="0"/>
                <a:ea typeface="Calibri" pitchFamily="34" charset="0"/>
                <a:cs typeface="Times New Roman" pitchFamily="18" charset="0"/>
              </a:rPr>
              <a:t>Я в столице Франции. </a:t>
            </a:r>
          </a:p>
          <a:p>
            <a:pPr eaLnBrk="0" hangingPunct="0">
              <a:buFont typeface="Wingdings" pitchFamily="2" charset="2"/>
              <a:buChar char="v"/>
            </a:pPr>
            <a:r>
              <a:rPr lang="ru-RU" sz="2000" b="1">
                <a:latin typeface="Times New Roman" pitchFamily="18" charset="0"/>
                <a:ea typeface="Calibri" pitchFamily="34" charset="0"/>
                <a:cs typeface="Times New Roman" pitchFamily="18" charset="0"/>
              </a:rPr>
              <a:t>Я в Северной столице России.</a:t>
            </a:r>
          </a:p>
          <a:p>
            <a:pPr eaLnBrk="0" hangingPunct="0">
              <a:buFont typeface="Wingdings" pitchFamily="2" charset="2"/>
              <a:buChar char="v"/>
            </a:pPr>
            <a:r>
              <a:rPr lang="ru-RU" sz="2000" b="1">
                <a:latin typeface="Times New Roman" pitchFamily="18" charset="0"/>
                <a:ea typeface="Calibri" pitchFamily="34" charset="0"/>
                <a:cs typeface="Times New Roman" pitchFamily="18" charset="0"/>
              </a:rPr>
              <a:t>Я на вершите самой высокой точки России.</a:t>
            </a:r>
          </a:p>
          <a:p>
            <a:pPr eaLnBrk="0" hangingPunct="0">
              <a:buFont typeface="Wingdings" pitchFamily="2" charset="2"/>
              <a:buChar char="v"/>
            </a:pPr>
            <a:r>
              <a:rPr lang="ru-RU" sz="2000" b="1">
                <a:latin typeface="Times New Roman" pitchFamily="18" charset="0"/>
                <a:ea typeface="Calibri" pitchFamily="34" charset="0"/>
                <a:cs typeface="Times New Roman" pitchFamily="18" charset="0"/>
              </a:rPr>
              <a:t>Я сейчас нахожусь в столице государства, которое занимает первое место по численности населения.</a:t>
            </a:r>
          </a:p>
          <a:p>
            <a:pPr eaLnBrk="0" hangingPunct="0">
              <a:buFont typeface="Wingdings" pitchFamily="2" charset="2"/>
              <a:buChar char="v"/>
            </a:pPr>
            <a:r>
              <a:rPr lang="ru-RU" sz="2000" b="1">
                <a:latin typeface="Times New Roman" pitchFamily="18" charset="0"/>
                <a:ea typeface="Calibri" pitchFamily="34" charset="0"/>
                <a:cs typeface="Times New Roman" pitchFamily="18" charset="0"/>
              </a:rPr>
              <a:t>Я нахожусь в столице государства, в котором возник танец-танго.</a:t>
            </a:r>
          </a:p>
          <a:p>
            <a:pPr eaLnBrk="0" hangingPunct="0"/>
            <a:endParaRPr lang="ru-RU" sz="1400">
              <a:latin typeface="Times New Roman" pitchFamily="18" charset="0"/>
              <a:ea typeface="Calibri" pitchFamily="34" charset="0"/>
              <a:cs typeface="Times New Roman" pitchFamily="18" charset="0"/>
            </a:endParaRPr>
          </a:p>
          <a:p>
            <a:pPr eaLnBrk="0" hangingPunct="0"/>
            <a:r>
              <a:rPr lang="ru-RU" sz="1400">
                <a:latin typeface="Times New Roman" pitchFamily="18" charset="0"/>
                <a:ea typeface="Calibri" pitchFamily="34" charset="0"/>
                <a:cs typeface="Times New Roman" pitchFamily="18" charset="0"/>
              </a:rPr>
              <a:t>          </a:t>
            </a:r>
            <a:endParaRPr lang="ru-RU">
              <a:ea typeface="Calibri" pitchFamily="34" charset="0"/>
              <a:cs typeface="Times New Roman" pitchFamily="18" charset="0"/>
            </a:endParaRPr>
          </a:p>
        </p:txBody>
      </p:sp>
      <p:pic>
        <p:nvPicPr>
          <p:cNvPr id="24581" name="Picture 5" descr="https://ds05.infourok.ru/uploads/ex/10e9/00066600-a556c4db/img5.jpg"/>
          <p:cNvPicPr>
            <a:picLocks noChangeAspect="1" noChangeArrowheads="1"/>
          </p:cNvPicPr>
          <p:nvPr/>
        </p:nvPicPr>
        <p:blipFill>
          <a:blip r:embed="rId3" cstate="email"/>
          <a:srcRect/>
          <a:stretch>
            <a:fillRect/>
          </a:stretch>
        </p:blipFill>
        <p:spPr bwMode="auto">
          <a:xfrm>
            <a:off x="4953000" y="3581400"/>
            <a:ext cx="3890963" cy="27432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graphicFrame>
        <p:nvGraphicFramePr>
          <p:cNvPr id="10" name="Таблица 9"/>
          <p:cNvGraphicFramePr>
            <a:graphicFrameLocks noGrp="1"/>
          </p:cNvGraphicFramePr>
          <p:nvPr/>
        </p:nvGraphicFramePr>
        <p:xfrm>
          <a:off x="304800" y="838200"/>
          <a:ext cx="8610600" cy="5562600"/>
        </p:xfrm>
        <a:graphic>
          <a:graphicData uri="http://schemas.openxmlformats.org/drawingml/2006/table">
            <a:tbl>
              <a:tblPr/>
              <a:tblGrid>
                <a:gridCol w="8610600"/>
              </a:tblGrid>
              <a:tr h="1390650">
                <a:tc>
                  <a:txBody>
                    <a:bodyPr/>
                    <a:lstStyle/>
                    <a:p>
                      <a:pPr marL="0" marR="0" lvl="0" indent="0" algn="just" defTabSz="914400" rtl="0" eaLnBrk="1" fontAlgn="base" latinLnBrk="0" hangingPunct="1">
                        <a:lnSpc>
                          <a:spcPct val="115000"/>
                        </a:lnSpc>
                        <a:spcBef>
                          <a:spcPct val="0"/>
                        </a:spcBef>
                        <a:spcAft>
                          <a:spcPts val="1500"/>
                        </a:spcAft>
                        <a:buClrTx/>
                        <a:buSzTx/>
                        <a:buFontTx/>
                        <a:buNone/>
                        <a:tabLst/>
                      </a:pPr>
                      <a:r>
                        <a:rPr kumimoji="0" lang="ru-RU" sz="3600" b="1" i="0" u="none" strike="noStrike" cap="none" normalizeH="0" baseline="0" smtClean="0">
                          <a:ln>
                            <a:noFill/>
                          </a:ln>
                          <a:solidFill>
                            <a:srgbClr val="FF0000"/>
                          </a:solidFill>
                          <a:effectLst/>
                          <a:latin typeface="Times New Roman" pitchFamily="18" charset="0"/>
                          <a:cs typeface="Times New Roman" pitchFamily="18" charset="0"/>
                        </a:rPr>
                        <a:t>Карское море</a:t>
                      </a:r>
                    </a:p>
                    <a:p>
                      <a:pPr marL="0" marR="0" lvl="0" indent="0" algn="just" defTabSz="914400" rtl="0" eaLnBrk="1" fontAlgn="base" latinLnBrk="0" hangingPunct="1">
                        <a:lnSpc>
                          <a:spcPct val="115000"/>
                        </a:lnSpc>
                        <a:spcBef>
                          <a:spcPct val="0"/>
                        </a:spcBef>
                        <a:spcAft>
                          <a:spcPts val="1500"/>
                        </a:spcAft>
                        <a:buClrTx/>
                        <a:buSzTx/>
                        <a:buFontTx/>
                        <a:buNone/>
                        <a:tabLst/>
                      </a:pP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0" marR="0" marT="0" marB="0" anchor="b" horzOverflow="overflow">
                    <a:lnL>
                      <a:noFill/>
                    </a:lnL>
                    <a:lnR>
                      <a:noFill/>
                    </a:lnR>
                    <a:lnT>
                      <a:noFill/>
                    </a:lnT>
                    <a:lnB>
                      <a:noFill/>
                    </a:lnB>
                    <a:lnTlToBr>
                      <a:noFill/>
                    </a:lnTlToBr>
                    <a:lnBlToTr>
                      <a:noFill/>
                    </a:lnBlToTr>
                    <a:solidFill>
                      <a:srgbClr val="FFFFFF"/>
                    </a:solidFill>
                  </a:tcPr>
                </a:tc>
              </a:tr>
              <a:tr h="1390650">
                <a:tc>
                  <a:txBody>
                    <a:bodyPr/>
                    <a:lstStyle/>
                    <a:p>
                      <a:pPr marL="0" marR="0" lvl="0" indent="0" algn="just" defTabSz="914400" rtl="0" eaLnBrk="1" fontAlgn="base" latinLnBrk="0" hangingPunct="1">
                        <a:lnSpc>
                          <a:spcPct val="115000"/>
                        </a:lnSpc>
                        <a:spcBef>
                          <a:spcPct val="0"/>
                        </a:spcBef>
                        <a:spcAft>
                          <a:spcPts val="1500"/>
                        </a:spcAft>
                        <a:buClrTx/>
                        <a:buSzTx/>
                        <a:buFontTx/>
                        <a:buNone/>
                        <a:tabLst/>
                      </a:pPr>
                      <a:r>
                        <a:rPr kumimoji="0" lang="ru-RU" sz="3600" b="1" i="0" u="none" strike="noStrike" cap="none" normalizeH="0" baseline="0" smtClean="0">
                          <a:ln>
                            <a:noFill/>
                          </a:ln>
                          <a:solidFill>
                            <a:srgbClr val="FF0000"/>
                          </a:solidFill>
                          <a:effectLst/>
                          <a:latin typeface="Times New Roman" pitchFamily="18" charset="0"/>
                          <a:cs typeface="Times New Roman" pitchFamily="18" charset="0"/>
                        </a:rPr>
                        <a:t>Москва</a:t>
                      </a:r>
                    </a:p>
                    <a:p>
                      <a:pPr marL="0" marR="0" lvl="0" indent="0" algn="just" defTabSz="914400" rtl="0" eaLnBrk="1" fontAlgn="base" latinLnBrk="0" hangingPunct="1">
                        <a:lnSpc>
                          <a:spcPct val="115000"/>
                        </a:lnSpc>
                        <a:spcBef>
                          <a:spcPct val="0"/>
                        </a:spcBef>
                        <a:spcAft>
                          <a:spcPts val="1500"/>
                        </a:spcAft>
                        <a:buClrTx/>
                        <a:buSzTx/>
                        <a:buFontTx/>
                        <a:buNone/>
                        <a:tabLst/>
                      </a:pP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0" marR="0" marT="0" marB="0" anchor="b" horzOverflow="overflow">
                    <a:lnL>
                      <a:noFill/>
                    </a:lnL>
                    <a:lnR>
                      <a:noFill/>
                    </a:lnR>
                    <a:lnT>
                      <a:noFill/>
                    </a:lnT>
                    <a:lnB>
                      <a:noFill/>
                    </a:lnB>
                    <a:lnTlToBr>
                      <a:noFill/>
                    </a:lnTlToBr>
                    <a:lnBlToTr>
                      <a:noFill/>
                    </a:lnBlToTr>
                    <a:solidFill>
                      <a:srgbClr val="FFFFFF"/>
                    </a:solidFill>
                  </a:tcPr>
                </a:tc>
              </a:tr>
              <a:tr h="1390650">
                <a:tc>
                  <a:txBody>
                    <a:bodyPr/>
                    <a:lstStyle/>
                    <a:p>
                      <a:pPr marL="0" marR="0" lvl="0" indent="0" algn="ctr" defTabSz="914400" rtl="0" eaLnBrk="1" fontAlgn="base" latinLnBrk="0" hangingPunct="1">
                        <a:lnSpc>
                          <a:spcPct val="115000"/>
                        </a:lnSpc>
                        <a:spcBef>
                          <a:spcPct val="0"/>
                        </a:spcBef>
                        <a:spcAft>
                          <a:spcPts val="1500"/>
                        </a:spcAft>
                        <a:buClrTx/>
                        <a:buSzTx/>
                        <a:buFontTx/>
                        <a:buNone/>
                        <a:tabLst/>
                      </a:pPr>
                      <a:r>
                        <a:rPr kumimoji="0" lang="ru-RU" sz="3600" b="1" i="0" u="none" strike="noStrike" cap="none" normalizeH="0" baseline="0" smtClean="0">
                          <a:ln>
                            <a:noFill/>
                          </a:ln>
                          <a:solidFill>
                            <a:srgbClr val="FF0000"/>
                          </a:solidFill>
                          <a:effectLst/>
                          <a:latin typeface="Times New Roman" pitchFamily="18" charset="0"/>
                          <a:cs typeface="Times New Roman" pitchFamily="18" charset="0"/>
                        </a:rPr>
                        <a:t>                     Озеро Байкал</a:t>
                      </a:r>
                    </a:p>
                    <a:p>
                      <a:pPr marL="0" marR="0" lvl="0" indent="0" algn="just" defTabSz="914400" rtl="0" eaLnBrk="1" fontAlgn="base" latinLnBrk="0" hangingPunct="1">
                        <a:lnSpc>
                          <a:spcPct val="115000"/>
                        </a:lnSpc>
                        <a:spcBef>
                          <a:spcPct val="0"/>
                        </a:spcBef>
                        <a:spcAft>
                          <a:spcPts val="1500"/>
                        </a:spcAft>
                        <a:buClrTx/>
                        <a:buSzTx/>
                        <a:buFontTx/>
                        <a:buNone/>
                        <a:tabLst/>
                      </a:pP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0" marR="0" marT="0" marB="0" anchor="b" horzOverflow="overflow">
                    <a:lnL>
                      <a:noFill/>
                    </a:lnL>
                    <a:lnR>
                      <a:noFill/>
                    </a:lnR>
                    <a:lnT>
                      <a:noFill/>
                    </a:lnT>
                    <a:lnB>
                      <a:noFill/>
                    </a:lnB>
                    <a:lnTlToBr>
                      <a:noFill/>
                    </a:lnTlToBr>
                    <a:lnBlToTr>
                      <a:noFill/>
                    </a:lnBlToTr>
                    <a:solidFill>
                      <a:srgbClr val="FFFFFF"/>
                    </a:solidFill>
                  </a:tcPr>
                </a:tc>
              </a:tr>
              <a:tr h="1390650">
                <a:tc>
                  <a:txBody>
                    <a:bodyPr/>
                    <a:lstStyle/>
                    <a:p>
                      <a:pPr marL="0" marR="0" lvl="0" indent="0" algn="l" defTabSz="914400" rtl="0" eaLnBrk="1" fontAlgn="base" latinLnBrk="0" hangingPunct="1">
                        <a:lnSpc>
                          <a:spcPct val="115000"/>
                        </a:lnSpc>
                        <a:spcBef>
                          <a:spcPct val="0"/>
                        </a:spcBef>
                        <a:spcAft>
                          <a:spcPts val="1500"/>
                        </a:spcAft>
                        <a:buClrTx/>
                        <a:buSzTx/>
                        <a:buFontTx/>
                        <a:buNone/>
                        <a:tabLst/>
                      </a:pPr>
                      <a:r>
                        <a:rPr kumimoji="0" lang="ru-RU" sz="3200" b="1" i="0" u="none" strike="noStrike" cap="none" normalizeH="0" baseline="0" smtClean="0">
                          <a:ln>
                            <a:noFill/>
                          </a:ln>
                          <a:solidFill>
                            <a:srgbClr val="FF0000"/>
                          </a:solidFill>
                          <a:effectLst/>
                          <a:latin typeface="Times New Roman" pitchFamily="18" charset="0"/>
                          <a:cs typeface="Times New Roman" pitchFamily="18" charset="0"/>
                        </a:rPr>
                        <a:t>Горы Алтай</a:t>
                      </a:r>
                    </a:p>
                    <a:p>
                      <a:pPr marL="0" marR="0" lvl="0" indent="0" algn="just" defTabSz="914400" rtl="0" eaLnBrk="1" fontAlgn="base" latinLnBrk="0" hangingPunct="1">
                        <a:lnSpc>
                          <a:spcPct val="115000"/>
                        </a:lnSpc>
                        <a:spcBef>
                          <a:spcPct val="0"/>
                        </a:spcBef>
                        <a:spcAft>
                          <a:spcPts val="1500"/>
                        </a:spcAft>
                        <a:buClrTx/>
                        <a:buSzTx/>
                        <a:buFontTx/>
                        <a:buNone/>
                        <a:tabLst/>
                      </a:pP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0" marR="0" marT="0" marB="0" anchor="b" horzOverflow="overflow">
                    <a:lnL>
                      <a:noFill/>
                    </a:lnL>
                    <a:lnR>
                      <a:noFill/>
                    </a:lnR>
                    <a:lnT>
                      <a:noFill/>
                    </a:lnT>
                    <a:lnB>
                      <a:noFill/>
                    </a:lnB>
                    <a:lnTlToBr>
                      <a:noFill/>
                    </a:lnTlToBr>
                    <a:lnBlToTr>
                      <a:noFill/>
                    </a:lnBlToTr>
                    <a:solidFill>
                      <a:srgbClr val="FFFFFF"/>
                    </a:solidFill>
                  </a:tcPr>
                </a:tc>
              </a:tr>
            </a:tbl>
          </a:graphicData>
        </a:graphic>
      </p:graphicFrame>
      <p:sp>
        <p:nvSpPr>
          <p:cNvPr id="25608" name="Rectangle 1"/>
          <p:cNvSpPr>
            <a:spLocks noChangeArrowheads="1"/>
          </p:cNvSpPr>
          <p:nvPr/>
        </p:nvSpPr>
        <p:spPr bwMode="auto">
          <a:xfrm>
            <a:off x="228600" y="228600"/>
            <a:ext cx="8686800" cy="646113"/>
          </a:xfrm>
          <a:prstGeom prst="rect">
            <a:avLst/>
          </a:prstGeom>
          <a:noFill/>
          <a:ln w="9525">
            <a:noFill/>
            <a:miter lim="800000"/>
            <a:headEnd/>
            <a:tailEnd/>
          </a:ln>
        </p:spPr>
        <p:txBody>
          <a:bodyPr anchor="ctr">
            <a:spAutoFit/>
          </a:bodyPr>
          <a:lstStyle/>
          <a:p>
            <a:pPr algn="ctr" eaLnBrk="0" hangingPunct="0"/>
            <a:r>
              <a:rPr lang="ru-RU" b="1">
                <a:solidFill>
                  <a:srgbClr val="000000"/>
                </a:solidFill>
                <a:latin typeface="Times New Roman" pitchFamily="18" charset="0"/>
                <a:cs typeface="Times New Roman" pitchFamily="18" charset="0"/>
              </a:rPr>
              <a:t>Определите, в каком направлении от </a:t>
            </a:r>
            <a:r>
              <a:rPr lang="ru-RU" b="1" u="sng">
                <a:solidFill>
                  <a:srgbClr val="FF0000"/>
                </a:solidFill>
                <a:latin typeface="Times New Roman" pitchFamily="18" charset="0"/>
                <a:cs typeface="Times New Roman" pitchFamily="18" charset="0"/>
              </a:rPr>
              <a:t>Новосибирска</a:t>
            </a:r>
            <a:r>
              <a:rPr lang="ru-RU" b="1">
                <a:solidFill>
                  <a:srgbClr val="000000"/>
                </a:solidFill>
                <a:latin typeface="Times New Roman" pitchFamily="18" charset="0"/>
                <a:cs typeface="Times New Roman" pitchFamily="18" charset="0"/>
              </a:rPr>
              <a:t> находятся</a:t>
            </a:r>
            <a:r>
              <a:rPr lang="ru-RU" b="1">
                <a:latin typeface="Times New Roman" pitchFamily="18" charset="0"/>
                <a:cs typeface="Times New Roman" pitchFamily="18" charset="0"/>
              </a:rPr>
              <a:t> </a:t>
            </a:r>
            <a:r>
              <a:rPr lang="ru-RU" b="1">
                <a:solidFill>
                  <a:srgbClr val="000000"/>
                </a:solidFill>
                <a:latin typeface="Times New Roman" pitchFamily="18" charset="0"/>
                <a:cs typeface="Times New Roman" pitchFamily="18" charset="0"/>
              </a:rPr>
              <a:t>географические объекты:</a:t>
            </a:r>
            <a:endParaRPr lang="ru-RU" b="1">
              <a:latin typeface="Times New Roman" pitchFamily="18" charset="0"/>
              <a:cs typeface="Times New Roman" pitchFamily="18" charset="0"/>
            </a:endParaRPr>
          </a:p>
        </p:txBody>
      </p:sp>
      <p:pic>
        <p:nvPicPr>
          <p:cNvPr id="25609" name="Picture 3" descr="http://ecology-of.ru/wp-content/uploads/2015/06/Karskoe-more.jpg"/>
          <p:cNvPicPr>
            <a:picLocks noChangeAspect="1" noChangeArrowheads="1"/>
          </p:cNvPicPr>
          <p:nvPr/>
        </p:nvPicPr>
        <p:blipFill>
          <a:blip r:embed="rId3" cstate="email"/>
          <a:srcRect/>
          <a:stretch>
            <a:fillRect/>
          </a:stretch>
        </p:blipFill>
        <p:spPr bwMode="auto">
          <a:xfrm>
            <a:off x="3657600" y="914400"/>
            <a:ext cx="3297238" cy="1400175"/>
          </a:xfrm>
          <a:prstGeom prst="rect">
            <a:avLst/>
          </a:prstGeom>
          <a:noFill/>
          <a:ln w="9525">
            <a:noFill/>
            <a:miter lim="800000"/>
            <a:headEnd/>
            <a:tailEnd/>
          </a:ln>
        </p:spPr>
      </p:pic>
      <p:pic>
        <p:nvPicPr>
          <p:cNvPr id="25610" name="Picture 5" descr="https://s1.1zoom.me/b5050/750/Russia_Moscow_Sunrises_477970_3840x2400.jpg"/>
          <p:cNvPicPr>
            <a:picLocks noChangeAspect="1" noChangeArrowheads="1"/>
          </p:cNvPicPr>
          <p:nvPr/>
        </p:nvPicPr>
        <p:blipFill>
          <a:blip r:embed="rId4" cstate="email"/>
          <a:srcRect/>
          <a:stretch>
            <a:fillRect/>
          </a:stretch>
        </p:blipFill>
        <p:spPr bwMode="auto">
          <a:xfrm>
            <a:off x="3657600" y="2438400"/>
            <a:ext cx="3352800" cy="1600200"/>
          </a:xfrm>
          <a:prstGeom prst="rect">
            <a:avLst/>
          </a:prstGeom>
          <a:noFill/>
          <a:ln w="9525">
            <a:noFill/>
            <a:miter lim="800000"/>
            <a:headEnd/>
            <a:tailEnd/>
          </a:ln>
        </p:spPr>
      </p:pic>
      <p:pic>
        <p:nvPicPr>
          <p:cNvPr id="25611" name="Picture 7" descr="https://avatars.mds.yandex.net/get-pdb/70729/897f4599-6840-4490-9bb8-91fed3f122dc/s1200?webp=false"/>
          <p:cNvPicPr>
            <a:picLocks noChangeAspect="1" noChangeArrowheads="1"/>
          </p:cNvPicPr>
          <p:nvPr/>
        </p:nvPicPr>
        <p:blipFill>
          <a:blip r:embed="rId5" cstate="email"/>
          <a:srcRect/>
          <a:stretch>
            <a:fillRect/>
          </a:stretch>
        </p:blipFill>
        <p:spPr bwMode="auto">
          <a:xfrm>
            <a:off x="4191000" y="4572000"/>
            <a:ext cx="3048000" cy="1676400"/>
          </a:xfrm>
          <a:prstGeom prst="rect">
            <a:avLst/>
          </a:prstGeom>
          <a:noFill/>
          <a:ln w="9525">
            <a:noFill/>
            <a:miter lim="800000"/>
            <a:headEnd/>
            <a:tailEnd/>
          </a:ln>
        </p:spPr>
      </p:pic>
      <p:pic>
        <p:nvPicPr>
          <p:cNvPr id="25612" name="Picture 11" descr="http://mtdata.ru/u18/photo4484/20308524103-0/original.jpg"/>
          <p:cNvPicPr>
            <a:picLocks noChangeAspect="1" noChangeArrowheads="1"/>
          </p:cNvPicPr>
          <p:nvPr/>
        </p:nvPicPr>
        <p:blipFill>
          <a:blip r:embed="rId6" cstate="email"/>
          <a:srcRect/>
          <a:stretch>
            <a:fillRect/>
          </a:stretch>
        </p:blipFill>
        <p:spPr bwMode="auto">
          <a:xfrm>
            <a:off x="381000" y="3505200"/>
            <a:ext cx="3048000" cy="21336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26627" name="AutoShape 2" descr="https://geo6-vpr.sdamgia.ru/get_file?id=2807"/>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p>
        </p:txBody>
      </p:sp>
      <p:sp>
        <p:nvSpPr>
          <p:cNvPr id="26628" name="AutoShape 4" descr="https://geo6-vpr.sdamgia.ru/get_file?id=2807"/>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p>
        </p:txBody>
      </p:sp>
      <p:pic>
        <p:nvPicPr>
          <p:cNvPr id="26629" name="Picture 2" descr="https://rfmaps.ru/images/fizicheskaja-karta-rossii.jpg"/>
          <p:cNvPicPr>
            <a:picLocks noChangeAspect="1" noChangeArrowheads="1"/>
          </p:cNvPicPr>
          <p:nvPr/>
        </p:nvPicPr>
        <p:blipFill>
          <a:blip r:embed="rId3" cstate="email"/>
          <a:srcRect/>
          <a:stretch>
            <a:fillRect/>
          </a:stretch>
        </p:blipFill>
        <p:spPr bwMode="auto">
          <a:xfrm>
            <a:off x="0" y="0"/>
            <a:ext cx="9144000" cy="6858000"/>
          </a:xfrm>
          <a:prstGeom prst="rect">
            <a:avLst/>
          </a:prstGeom>
          <a:noFill/>
          <a:ln w="9525">
            <a:noFill/>
            <a:miter lim="800000"/>
            <a:headEnd/>
            <a:tailEnd/>
          </a:ln>
        </p:spPr>
      </p:pic>
      <p:cxnSp>
        <p:nvCxnSpPr>
          <p:cNvPr id="9" name="Прямая соединительная линия 8"/>
          <p:cNvCxnSpPr/>
          <p:nvPr/>
        </p:nvCxnSpPr>
        <p:spPr>
          <a:xfrm>
            <a:off x="3429000" y="4876800"/>
            <a:ext cx="609600" cy="381000"/>
          </a:xfrm>
          <a:prstGeom prst="line">
            <a:avLst/>
          </a:prstGeom>
          <a:ln w="76200">
            <a:solidFill>
              <a:srgbClr val="FF0000"/>
            </a:solidFill>
          </a:ln>
        </p:spPr>
        <p:style>
          <a:lnRef idx="3">
            <a:schemeClr val="dk1"/>
          </a:lnRef>
          <a:fillRef idx="0">
            <a:schemeClr val="dk1"/>
          </a:fillRef>
          <a:effectRef idx="2">
            <a:schemeClr val="dk1"/>
          </a:effectRef>
          <a:fontRef idx="minor">
            <a:schemeClr val="tx1"/>
          </a:fontRef>
        </p:style>
      </p:cxnSp>
      <p:cxnSp>
        <p:nvCxnSpPr>
          <p:cNvPr id="13" name="Прямая со стрелкой 12"/>
          <p:cNvCxnSpPr/>
          <p:nvPr/>
        </p:nvCxnSpPr>
        <p:spPr>
          <a:xfrm flipV="1">
            <a:off x="3733800" y="1981200"/>
            <a:ext cx="304800" cy="30480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5" name="Прямая со стрелкой 14"/>
          <p:cNvCxnSpPr/>
          <p:nvPr/>
        </p:nvCxnSpPr>
        <p:spPr>
          <a:xfrm flipH="1" flipV="1">
            <a:off x="1371600" y="2667000"/>
            <a:ext cx="2362200" cy="2362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7" name="Прямая со стрелкой 16"/>
          <p:cNvCxnSpPr/>
          <p:nvPr/>
        </p:nvCxnSpPr>
        <p:spPr>
          <a:xfrm>
            <a:off x="3733800" y="5029200"/>
            <a:ext cx="1981200" cy="457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 name="Прямая со стрелкой 18"/>
          <p:cNvCxnSpPr/>
          <p:nvPr/>
        </p:nvCxnSpPr>
        <p:spPr>
          <a:xfrm>
            <a:off x="3733800" y="5029200"/>
            <a:ext cx="152400" cy="838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ransition>
    <p:cover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27651" name="Rectangle 1"/>
          <p:cNvSpPr>
            <a:spLocks noChangeArrowheads="1"/>
          </p:cNvSpPr>
          <p:nvPr/>
        </p:nvSpPr>
        <p:spPr bwMode="auto">
          <a:xfrm>
            <a:off x="152400" y="579438"/>
            <a:ext cx="5791200" cy="5232400"/>
          </a:xfrm>
          <a:prstGeom prst="rect">
            <a:avLst/>
          </a:prstGeom>
          <a:noFill/>
          <a:ln w="9525">
            <a:noFill/>
            <a:miter lim="800000"/>
            <a:headEnd/>
            <a:tailEnd/>
          </a:ln>
        </p:spPr>
        <p:txBody>
          <a:bodyPr anchor="ctr">
            <a:spAutoFit/>
          </a:bodyPr>
          <a:lstStyle/>
          <a:p>
            <a:pPr algn="ctr" eaLnBrk="0" hangingPunct="0"/>
            <a:r>
              <a:rPr lang="ru-RU" sz="1600" b="1">
                <a:solidFill>
                  <a:srgbClr val="000000"/>
                </a:solidFill>
                <a:latin typeface="Times New Roman" pitchFamily="18" charset="0"/>
                <a:cs typeface="Times New Roman" pitchFamily="18" charset="0"/>
              </a:rPr>
              <a:t>Прочитайте текст, составленный по запискам путешественников, исследователей и туристов, посещавших объект, на территории которого расположена </a:t>
            </a:r>
            <a:r>
              <a:rPr lang="ru-RU" sz="1600" b="1">
                <a:solidFill>
                  <a:srgbClr val="FF0000"/>
                </a:solidFill>
                <a:latin typeface="Times New Roman" pitchFamily="18" charset="0"/>
                <a:cs typeface="Times New Roman" pitchFamily="18" charset="0"/>
              </a:rPr>
              <a:t>точка 1</a:t>
            </a:r>
            <a:r>
              <a:rPr lang="ru-RU" sz="1600" b="1">
                <a:solidFill>
                  <a:srgbClr val="000000"/>
                </a:solidFill>
                <a:latin typeface="Times New Roman" pitchFamily="18" charset="0"/>
                <a:cs typeface="Times New Roman" pitchFamily="18" charset="0"/>
              </a:rPr>
              <a:t>. Запишите в ответе название этого географического объекта. </a:t>
            </a:r>
            <a:endParaRPr lang="ru-RU" sz="1600" b="1">
              <a:latin typeface="Times New Roman" pitchFamily="18" charset="0"/>
              <a:cs typeface="Times New Roman" pitchFamily="18" charset="0"/>
            </a:endParaRPr>
          </a:p>
          <a:p>
            <a:pPr algn="just" eaLnBrk="0" hangingPunct="0"/>
            <a:r>
              <a:rPr lang="ru-RU">
                <a:solidFill>
                  <a:srgbClr val="000000"/>
                </a:solidFill>
                <a:latin typeface="Times New Roman" pitchFamily="18" charset="0"/>
                <a:cs typeface="Times New Roman" pitchFamily="18" charset="0"/>
              </a:rPr>
              <a:t> </a:t>
            </a:r>
            <a:endParaRPr lang="ru-RU">
              <a:latin typeface="Times New Roman" pitchFamily="18" charset="0"/>
              <a:cs typeface="Times New Roman" pitchFamily="18" charset="0"/>
            </a:endParaRPr>
          </a:p>
          <a:p>
            <a:pPr algn="just" eaLnBrk="0" hangingPunct="0"/>
            <a:r>
              <a:rPr lang="ru-RU" sz="1600">
                <a:solidFill>
                  <a:srgbClr val="000000"/>
                </a:solidFill>
                <a:latin typeface="Times New Roman" pitchFamily="18" charset="0"/>
                <a:cs typeface="Times New Roman" pitchFamily="18" charset="0"/>
              </a:rPr>
              <a:t>   </a:t>
            </a:r>
            <a:r>
              <a:rPr lang="ru-RU">
                <a:solidFill>
                  <a:srgbClr val="000000"/>
                </a:solidFill>
                <a:latin typeface="Times New Roman" pitchFamily="18" charset="0"/>
                <a:cs typeface="Times New Roman" pitchFamily="18" charset="0"/>
              </a:rPr>
              <a:t>Вся природа этого полуострова, так же как и сама его форма в виде строгого треугольника, удивляет любого путешественника, который добрался до этой южной окраины материка. Столовые плато, прорезанные узкими глубокими долинами рек, похожими на дикие ущелья, придают загадочность облику всей его территории. Во время муссонных дождей реки выходят из берегов, принося немалые бедствия. Среди их обитателей грозный хищник — бенгальский тигр и множество разнообразных птиц. В небольших поселениях и на улицах городов можно встретить слонов — настоящих помощников людей, а также диких обезьян, которые чувствуют себя здесь хозяевами, поскольку считаются священными животными</a:t>
            </a:r>
            <a:endParaRPr lang="ru-RU">
              <a:latin typeface="Times New Roman" pitchFamily="18" charset="0"/>
              <a:cs typeface="Times New Roman" pitchFamily="18" charset="0"/>
            </a:endParaRPr>
          </a:p>
        </p:txBody>
      </p:sp>
      <p:pic>
        <p:nvPicPr>
          <p:cNvPr id="27652" name="Picture 3" descr="https://vivareit.ru/wp-content/uploads/2015/03/indostan.jpg"/>
          <p:cNvPicPr>
            <a:picLocks noChangeAspect="1" noChangeArrowheads="1"/>
          </p:cNvPicPr>
          <p:nvPr/>
        </p:nvPicPr>
        <p:blipFill>
          <a:blip r:embed="rId3" cstate="email"/>
          <a:srcRect/>
          <a:stretch>
            <a:fillRect/>
          </a:stretch>
        </p:blipFill>
        <p:spPr bwMode="auto">
          <a:xfrm>
            <a:off x="6096000" y="2819400"/>
            <a:ext cx="2819400" cy="35814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28675" name="Rectangle 1"/>
          <p:cNvSpPr>
            <a:spLocks noChangeArrowheads="1"/>
          </p:cNvSpPr>
          <p:nvPr/>
        </p:nvSpPr>
        <p:spPr bwMode="auto">
          <a:xfrm>
            <a:off x="152400" y="547688"/>
            <a:ext cx="5181600" cy="5078412"/>
          </a:xfrm>
          <a:prstGeom prst="rect">
            <a:avLst/>
          </a:prstGeom>
          <a:noFill/>
          <a:ln w="9525">
            <a:noFill/>
            <a:miter lim="800000"/>
            <a:headEnd/>
            <a:tailEnd/>
          </a:ln>
        </p:spPr>
        <p:txBody>
          <a:bodyPr anchor="ctr">
            <a:spAutoFit/>
          </a:bodyPr>
          <a:lstStyle/>
          <a:p>
            <a:pPr algn="just" eaLnBrk="0" hangingPunct="0"/>
            <a:r>
              <a:rPr lang="ru-RU" b="1">
                <a:solidFill>
                  <a:srgbClr val="000000"/>
                </a:solidFill>
                <a:latin typeface="Times New Roman" pitchFamily="18" charset="0"/>
                <a:cs typeface="Times New Roman" pitchFamily="18" charset="0"/>
              </a:rPr>
              <a:t>Прочитайте текст, составленный по запискам путешественников, исследователей и туристов, посещавших объект, на территории которого расположена </a:t>
            </a:r>
            <a:r>
              <a:rPr lang="ru-RU" b="1">
                <a:solidFill>
                  <a:srgbClr val="FF0000"/>
                </a:solidFill>
                <a:latin typeface="Times New Roman" pitchFamily="18" charset="0"/>
                <a:cs typeface="Times New Roman" pitchFamily="18" charset="0"/>
              </a:rPr>
              <a:t>точка 2. </a:t>
            </a:r>
            <a:r>
              <a:rPr lang="ru-RU" b="1">
                <a:solidFill>
                  <a:srgbClr val="000000"/>
                </a:solidFill>
                <a:latin typeface="Times New Roman" pitchFamily="18" charset="0"/>
                <a:cs typeface="Times New Roman" pitchFamily="18" charset="0"/>
              </a:rPr>
              <a:t>Запишите в ответе название этого географического объекта.</a:t>
            </a:r>
            <a:endParaRPr lang="ru-RU" b="1">
              <a:latin typeface="Times New Roman" pitchFamily="18" charset="0"/>
              <a:cs typeface="Times New Roman" pitchFamily="18" charset="0"/>
            </a:endParaRPr>
          </a:p>
          <a:p>
            <a:pPr algn="just" eaLnBrk="0" hangingPunct="0"/>
            <a:r>
              <a:rPr lang="ru-RU" b="1">
                <a:solidFill>
                  <a:srgbClr val="000000"/>
                </a:solidFill>
                <a:latin typeface="Times New Roman" pitchFamily="18" charset="0"/>
                <a:cs typeface="Times New Roman" pitchFamily="18" charset="0"/>
              </a:rPr>
              <a:t> </a:t>
            </a:r>
            <a:endParaRPr lang="ru-RU" b="1">
              <a:latin typeface="Times New Roman" pitchFamily="18" charset="0"/>
              <a:cs typeface="Times New Roman" pitchFamily="18" charset="0"/>
            </a:endParaRPr>
          </a:p>
          <a:p>
            <a:pPr algn="just" eaLnBrk="0" hangingPunct="0"/>
            <a:r>
              <a:rPr lang="ru-RU">
                <a:solidFill>
                  <a:srgbClr val="000000"/>
                </a:solidFill>
                <a:latin typeface="Times New Roman" pitchFamily="18" charset="0"/>
                <a:cs typeface="Times New Roman" pitchFamily="18" charset="0"/>
              </a:rPr>
              <a:t>Это крупнейший замкнутый водоем или самое большое по площади бессточное озеро планеты. Расположено оно на стыке двух частей света: Европы и Азии. Максимальная глубина водоема превышает 1000 м. Его протяженность с севера на юг в несколько раз больше, чем с запада на восток. Вокруг этого водоема расположены низменные участки, абсолютные высоты которых ниже уровня Мирового океана. К его берегам имеют выход несколько стран мира, в том числе и Россия. С севера в этот водоем впадает крупнейшая река европейской части нашей страны.</a:t>
            </a:r>
            <a:endParaRPr lang="ru-RU">
              <a:latin typeface="Times New Roman" pitchFamily="18" charset="0"/>
              <a:cs typeface="Times New Roman" pitchFamily="18" charset="0"/>
            </a:endParaRPr>
          </a:p>
        </p:txBody>
      </p:sp>
      <p:pic>
        <p:nvPicPr>
          <p:cNvPr id="28676" name="Picture 3" descr="https://xn----8sbiecm6bhdx8i.xn--p1ai/sites/default/files/images/okruzhayushhij_mir/Kaspiyskoe_more_1.jpg"/>
          <p:cNvPicPr>
            <a:picLocks noChangeAspect="1" noChangeArrowheads="1"/>
          </p:cNvPicPr>
          <p:nvPr/>
        </p:nvPicPr>
        <p:blipFill>
          <a:blip r:embed="rId3" cstate="email"/>
          <a:srcRect/>
          <a:stretch>
            <a:fillRect/>
          </a:stretch>
        </p:blipFill>
        <p:spPr bwMode="auto">
          <a:xfrm>
            <a:off x="5486400" y="1752600"/>
            <a:ext cx="3352800" cy="4662488"/>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11267" name="Прямоугольник 2"/>
          <p:cNvSpPr>
            <a:spLocks noChangeArrowheads="1"/>
          </p:cNvSpPr>
          <p:nvPr/>
        </p:nvSpPr>
        <p:spPr bwMode="auto">
          <a:xfrm>
            <a:off x="1524000" y="533400"/>
            <a:ext cx="4572000" cy="1016000"/>
          </a:xfrm>
          <a:prstGeom prst="rect">
            <a:avLst/>
          </a:prstGeom>
          <a:noFill/>
          <a:ln w="9525">
            <a:noFill/>
            <a:miter lim="800000"/>
            <a:headEnd/>
            <a:tailEnd/>
          </a:ln>
        </p:spPr>
        <p:txBody>
          <a:bodyPr>
            <a:spAutoFit/>
          </a:bodyPr>
          <a:lstStyle/>
          <a:p>
            <a:r>
              <a:rPr lang="ru-RU" sz="6000">
                <a:latin typeface="Times New Roman" pitchFamily="18" charset="0"/>
                <a:cs typeface="Times New Roman" pitchFamily="18" charset="0"/>
              </a:rPr>
              <a:t>Цель:</a:t>
            </a:r>
          </a:p>
        </p:txBody>
      </p:sp>
      <p:sp>
        <p:nvSpPr>
          <p:cNvPr id="11268" name="Rectangle 3"/>
          <p:cNvSpPr>
            <a:spLocks noChangeArrowheads="1"/>
          </p:cNvSpPr>
          <p:nvPr/>
        </p:nvSpPr>
        <p:spPr bwMode="auto">
          <a:xfrm>
            <a:off x="381000" y="2286000"/>
            <a:ext cx="7770813" cy="2246313"/>
          </a:xfrm>
          <a:prstGeom prst="rect">
            <a:avLst/>
          </a:prstGeom>
          <a:noFill/>
          <a:ln w="9525">
            <a:noFill/>
            <a:miter lim="800000"/>
            <a:headEnd/>
            <a:tailEnd/>
          </a:ln>
        </p:spPr>
        <p:txBody>
          <a:bodyPr wrap="none" anchor="ctr">
            <a:spAutoFit/>
          </a:bodyPr>
          <a:lstStyle/>
          <a:p>
            <a:pPr eaLnBrk="0" hangingPunct="0"/>
            <a:r>
              <a:rPr lang="ru-RU" sz="2800" dirty="0">
                <a:solidFill>
                  <a:srgbClr val="000000"/>
                </a:solidFill>
                <a:latin typeface="Times New Roman" pitchFamily="18" charset="0"/>
                <a:ea typeface="Calibri" pitchFamily="34" charset="0"/>
                <a:cs typeface="Times New Roman" pitchFamily="18" charset="0"/>
              </a:rPr>
              <a:t>Обобщить и систематизировать знания и умения </a:t>
            </a:r>
          </a:p>
          <a:p>
            <a:pPr eaLnBrk="0" hangingPunct="0"/>
            <a:r>
              <a:rPr lang="ru-RU" sz="2800" dirty="0">
                <a:solidFill>
                  <a:srgbClr val="000000"/>
                </a:solidFill>
                <a:latin typeface="Times New Roman" pitchFamily="18" charset="0"/>
                <a:ea typeface="Calibri" pitchFamily="34" charset="0"/>
                <a:cs typeface="Times New Roman" pitchFamily="18" charset="0"/>
              </a:rPr>
              <a:t>учащихся по теме „План и карта”; </a:t>
            </a:r>
          </a:p>
          <a:p>
            <a:pPr eaLnBrk="0" hangingPunct="0"/>
            <a:r>
              <a:rPr lang="ru-RU" sz="2800" dirty="0">
                <a:solidFill>
                  <a:srgbClr val="000000"/>
                </a:solidFill>
                <a:latin typeface="Times New Roman" pitchFamily="18" charset="0"/>
                <a:ea typeface="Calibri" pitchFamily="34" charset="0"/>
                <a:cs typeface="Times New Roman" pitchFamily="18" charset="0"/>
              </a:rPr>
              <a:t>закрепить знание основных понятий,</a:t>
            </a:r>
          </a:p>
          <a:p>
            <a:pPr eaLnBrk="0" hangingPunct="0"/>
            <a:r>
              <a:rPr lang="ru-RU" sz="2800" dirty="0">
                <a:solidFill>
                  <a:srgbClr val="000000"/>
                </a:solidFill>
                <a:latin typeface="Times New Roman" pitchFamily="18" charset="0"/>
                <a:ea typeface="Calibri" pitchFamily="34" charset="0"/>
                <a:cs typeface="Times New Roman" pitchFamily="18" charset="0"/>
              </a:rPr>
              <a:t> умение определять географические координаты,</a:t>
            </a:r>
            <a:r>
              <a:rPr lang="ru-RU" sz="2800" u="sng" dirty="0">
                <a:latin typeface="Times New Roman" pitchFamily="18" charset="0"/>
                <a:ea typeface="Calibri" pitchFamily="34" charset="0"/>
                <a:cs typeface="Times New Roman" pitchFamily="18" charset="0"/>
              </a:rPr>
              <a:t> </a:t>
            </a:r>
          </a:p>
          <a:p>
            <a:pPr eaLnBrk="0" hangingPunct="0"/>
            <a:r>
              <a:rPr lang="ru-RU" sz="2800" dirty="0">
                <a:latin typeface="Times New Roman" pitchFamily="18" charset="0"/>
                <a:ea typeface="Calibri" pitchFamily="34" charset="0"/>
                <a:cs typeface="Times New Roman" pitchFamily="18" charset="0"/>
              </a:rPr>
              <a:t>азимуты, </a:t>
            </a:r>
            <a:r>
              <a:rPr lang="ru-RU" sz="2800" dirty="0">
                <a:solidFill>
                  <a:srgbClr val="000000"/>
                </a:solidFill>
                <a:latin typeface="Times New Roman" pitchFamily="18" charset="0"/>
                <a:ea typeface="Calibri" pitchFamily="34" charset="0"/>
                <a:cs typeface="Times New Roman" pitchFamily="18" charset="0"/>
              </a:rPr>
              <a:t>измерять расстояние. </a:t>
            </a:r>
            <a:endParaRPr lang="ru-RU" sz="2800" dirty="0">
              <a:latin typeface="Times New Roman" pitchFamily="18" charset="0"/>
              <a:ea typeface="Calibri" pitchFamily="34" charset="0"/>
              <a:cs typeface="Times New Roman" pitchFamily="18" charset="0"/>
            </a:endParaRPr>
          </a:p>
        </p:txBody>
      </p:sp>
    </p:spTree>
  </p:cSld>
  <p:clrMapOvr>
    <a:masterClrMapping/>
  </p:clrMapOvr>
  <p:transition>
    <p:cover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29699" name="Rectangle 1"/>
          <p:cNvSpPr>
            <a:spLocks noChangeArrowheads="1"/>
          </p:cNvSpPr>
          <p:nvPr/>
        </p:nvSpPr>
        <p:spPr bwMode="auto">
          <a:xfrm>
            <a:off x="533400" y="2971800"/>
            <a:ext cx="8229600" cy="369888"/>
          </a:xfrm>
          <a:prstGeom prst="rect">
            <a:avLst/>
          </a:prstGeom>
          <a:noFill/>
          <a:ln w="9525">
            <a:noFill/>
            <a:miter lim="800000"/>
            <a:headEnd/>
            <a:tailEnd/>
          </a:ln>
        </p:spPr>
        <p:txBody>
          <a:bodyPr anchor="ctr">
            <a:spAutoFit/>
          </a:bodyPr>
          <a:lstStyle/>
          <a:p>
            <a:pPr algn="just" eaLnBrk="0" hangingPunct="0"/>
            <a:r>
              <a:rPr lang="ru-RU" b="1">
                <a:solidFill>
                  <a:srgbClr val="000000"/>
                </a:solidFill>
                <a:latin typeface="Times New Roman" pitchFamily="18" charset="0"/>
                <a:cs typeface="Times New Roman" pitchFamily="18" charset="0"/>
              </a:rPr>
              <a:t> </a:t>
            </a:r>
            <a:endParaRPr lang="ru-RU" b="1">
              <a:latin typeface="Times New Roman" pitchFamily="18" charset="0"/>
              <a:cs typeface="Times New Roman" pitchFamily="18" charset="0"/>
            </a:endParaRPr>
          </a:p>
        </p:txBody>
      </p:sp>
      <p:sp>
        <p:nvSpPr>
          <p:cNvPr id="29700" name="Rectangle 1"/>
          <p:cNvSpPr>
            <a:spLocks noChangeArrowheads="1"/>
          </p:cNvSpPr>
          <p:nvPr/>
        </p:nvSpPr>
        <p:spPr bwMode="auto">
          <a:xfrm>
            <a:off x="609600" y="685800"/>
            <a:ext cx="5029200" cy="5632450"/>
          </a:xfrm>
          <a:prstGeom prst="rect">
            <a:avLst/>
          </a:prstGeom>
          <a:noFill/>
          <a:ln w="9525">
            <a:noFill/>
            <a:miter lim="800000"/>
            <a:headEnd/>
            <a:tailEnd/>
          </a:ln>
        </p:spPr>
        <p:txBody>
          <a:bodyPr anchor="ctr">
            <a:spAutoFit/>
          </a:bodyPr>
          <a:lstStyle/>
          <a:p>
            <a:pPr algn="just" eaLnBrk="0" hangingPunct="0"/>
            <a:r>
              <a:rPr lang="ru-RU" sz="1600" b="1">
                <a:solidFill>
                  <a:srgbClr val="000000"/>
                </a:solidFill>
                <a:latin typeface="Times New Roman" pitchFamily="18" charset="0"/>
                <a:cs typeface="Times New Roman" pitchFamily="18" charset="0"/>
              </a:rPr>
              <a:t>Прочитайте текст, составленный по запискам путешественников, исследователей и туристов, посещавших объект, на территории которого расположена </a:t>
            </a:r>
            <a:r>
              <a:rPr lang="ru-RU" sz="1600" b="1">
                <a:solidFill>
                  <a:srgbClr val="FF0000"/>
                </a:solidFill>
                <a:latin typeface="Times New Roman" pitchFamily="18" charset="0"/>
                <a:cs typeface="Times New Roman" pitchFamily="18" charset="0"/>
              </a:rPr>
              <a:t>точка 3</a:t>
            </a:r>
            <a:r>
              <a:rPr lang="ru-RU" sz="1600" b="1">
                <a:solidFill>
                  <a:srgbClr val="000000"/>
                </a:solidFill>
                <a:latin typeface="Times New Roman" pitchFamily="18" charset="0"/>
                <a:cs typeface="Times New Roman" pitchFamily="18" charset="0"/>
              </a:rPr>
              <a:t>. Запишите в ответе название этого географического объекта.</a:t>
            </a:r>
            <a:endParaRPr lang="ru-RU" sz="1600" b="1">
              <a:latin typeface="Times New Roman" pitchFamily="18" charset="0"/>
              <a:cs typeface="Times New Roman" pitchFamily="18" charset="0"/>
            </a:endParaRPr>
          </a:p>
          <a:p>
            <a:pPr algn="just" eaLnBrk="0" hangingPunct="0"/>
            <a:r>
              <a:rPr lang="ru-RU" sz="1600">
                <a:solidFill>
                  <a:srgbClr val="000000"/>
                </a:solidFill>
                <a:latin typeface="Times New Roman" pitchFamily="18" charset="0"/>
                <a:cs typeface="Times New Roman" pitchFamily="18" charset="0"/>
              </a:rPr>
              <a:t> </a:t>
            </a:r>
            <a:endParaRPr lang="ru-RU" sz="1600">
              <a:latin typeface="Times New Roman" pitchFamily="18" charset="0"/>
              <a:cs typeface="Times New Roman" pitchFamily="18" charset="0"/>
            </a:endParaRPr>
          </a:p>
          <a:p>
            <a:pPr algn="just" eaLnBrk="0" hangingPunct="0"/>
            <a:r>
              <a:rPr lang="ru-RU" sz="2400">
                <a:solidFill>
                  <a:srgbClr val="000000"/>
                </a:solidFill>
                <a:latin typeface="Times New Roman" pitchFamily="18" charset="0"/>
                <a:cs typeface="Times New Roman" pitchFamily="18" charset="0"/>
              </a:rPr>
              <a:t>Этот, известный вам, водный объект, отделяет один из крупнейших африканских островов — Мадагаскар от материка. Его воды сливаются с Индийским океаном. Этот узкий водный объект считается самым длинным в мире из себе подобных. Длина его составляет 1760 км. Глубина его меняется от 117 — 120 метров до 3 километров, а ширина от 420 до 920 км.</a:t>
            </a:r>
            <a:endParaRPr lang="ru-RU" sz="2400">
              <a:latin typeface="Times New Roman" pitchFamily="18" charset="0"/>
              <a:cs typeface="Times New Roman" pitchFamily="18" charset="0"/>
            </a:endParaRPr>
          </a:p>
        </p:txBody>
      </p:sp>
      <p:pic>
        <p:nvPicPr>
          <p:cNvPr id="29701" name="Picture 3" descr="https://www.sensusnovus.ru/wp-content/uploads/2016/12/Mozambik.jpg"/>
          <p:cNvPicPr>
            <a:picLocks noChangeAspect="1" noChangeArrowheads="1"/>
          </p:cNvPicPr>
          <p:nvPr/>
        </p:nvPicPr>
        <p:blipFill>
          <a:blip r:embed="rId3" cstate="email"/>
          <a:srcRect/>
          <a:stretch>
            <a:fillRect/>
          </a:stretch>
        </p:blipFill>
        <p:spPr bwMode="auto">
          <a:xfrm>
            <a:off x="5791200" y="2209800"/>
            <a:ext cx="2895600" cy="37338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30723" name="Rectangle 1"/>
          <p:cNvSpPr>
            <a:spLocks noChangeArrowheads="1"/>
          </p:cNvSpPr>
          <p:nvPr/>
        </p:nvSpPr>
        <p:spPr bwMode="auto">
          <a:xfrm>
            <a:off x="533400" y="2971800"/>
            <a:ext cx="8229600" cy="369888"/>
          </a:xfrm>
          <a:prstGeom prst="rect">
            <a:avLst/>
          </a:prstGeom>
          <a:noFill/>
          <a:ln w="9525">
            <a:noFill/>
            <a:miter lim="800000"/>
            <a:headEnd/>
            <a:tailEnd/>
          </a:ln>
        </p:spPr>
        <p:txBody>
          <a:bodyPr anchor="ctr">
            <a:spAutoFit/>
          </a:bodyPr>
          <a:lstStyle/>
          <a:p>
            <a:pPr algn="just" eaLnBrk="0" hangingPunct="0"/>
            <a:r>
              <a:rPr lang="ru-RU" b="1">
                <a:solidFill>
                  <a:srgbClr val="000000"/>
                </a:solidFill>
                <a:latin typeface="Times New Roman" pitchFamily="18" charset="0"/>
                <a:cs typeface="Times New Roman" pitchFamily="18" charset="0"/>
              </a:rPr>
              <a:t> </a:t>
            </a:r>
            <a:endParaRPr lang="ru-RU" b="1">
              <a:latin typeface="Times New Roman" pitchFamily="18" charset="0"/>
              <a:cs typeface="Times New Roman" pitchFamily="18" charset="0"/>
            </a:endParaRPr>
          </a:p>
        </p:txBody>
      </p:sp>
      <p:sp>
        <p:nvSpPr>
          <p:cNvPr id="30724" name="Rectangle 1"/>
          <p:cNvSpPr>
            <a:spLocks noChangeArrowheads="1"/>
          </p:cNvSpPr>
          <p:nvPr/>
        </p:nvSpPr>
        <p:spPr bwMode="auto">
          <a:xfrm>
            <a:off x="533400" y="520700"/>
            <a:ext cx="5105400" cy="5754688"/>
          </a:xfrm>
          <a:prstGeom prst="rect">
            <a:avLst/>
          </a:prstGeom>
          <a:noFill/>
          <a:ln w="9525">
            <a:noFill/>
            <a:miter lim="800000"/>
            <a:headEnd/>
            <a:tailEnd/>
          </a:ln>
        </p:spPr>
        <p:txBody>
          <a:bodyPr anchor="ctr">
            <a:spAutoFit/>
          </a:bodyPr>
          <a:lstStyle/>
          <a:p>
            <a:pPr algn="ctr" eaLnBrk="0" hangingPunct="0"/>
            <a:r>
              <a:rPr lang="ru-RU" sz="1600" b="1">
                <a:solidFill>
                  <a:srgbClr val="000000"/>
                </a:solidFill>
                <a:latin typeface="Times New Roman" pitchFamily="18" charset="0"/>
                <a:cs typeface="Times New Roman" pitchFamily="18" charset="0"/>
              </a:rPr>
              <a:t>Прочитайте текст, составленный по запискам путешественников, исследователей и туристов, посещавших объект, на территории которого расположена точка </a:t>
            </a:r>
            <a:r>
              <a:rPr lang="ru-RU" sz="1600" b="1">
                <a:solidFill>
                  <a:srgbClr val="FF0000"/>
                </a:solidFill>
                <a:latin typeface="Times New Roman" pitchFamily="18" charset="0"/>
                <a:cs typeface="Times New Roman" pitchFamily="18" charset="0"/>
              </a:rPr>
              <a:t>4. </a:t>
            </a:r>
            <a:r>
              <a:rPr lang="ru-RU" sz="1600" b="1">
                <a:solidFill>
                  <a:srgbClr val="000000"/>
                </a:solidFill>
                <a:latin typeface="Times New Roman" pitchFamily="18" charset="0"/>
                <a:cs typeface="Times New Roman" pitchFamily="18" charset="0"/>
              </a:rPr>
              <a:t>Запишите в ответе название этого географического объекта.</a:t>
            </a:r>
            <a:endParaRPr lang="ru-RU" sz="1600" b="1">
              <a:latin typeface="Times New Roman" pitchFamily="18" charset="0"/>
              <a:cs typeface="Times New Roman" pitchFamily="18" charset="0"/>
            </a:endParaRPr>
          </a:p>
          <a:p>
            <a:pPr algn="ctr" eaLnBrk="0" hangingPunct="0"/>
            <a:r>
              <a:rPr lang="ru-RU" b="1">
                <a:solidFill>
                  <a:srgbClr val="000000"/>
                </a:solidFill>
                <a:latin typeface="Times New Roman" pitchFamily="18" charset="0"/>
                <a:cs typeface="Times New Roman" pitchFamily="18" charset="0"/>
              </a:rPr>
              <a:t> </a:t>
            </a:r>
            <a:endParaRPr lang="ru-RU" b="1">
              <a:latin typeface="Times New Roman" pitchFamily="18" charset="0"/>
              <a:cs typeface="Times New Roman" pitchFamily="18" charset="0"/>
            </a:endParaRPr>
          </a:p>
          <a:p>
            <a:pPr eaLnBrk="0" hangingPunct="0"/>
            <a:r>
              <a:rPr lang="ru-RU">
                <a:solidFill>
                  <a:srgbClr val="000000"/>
                </a:solidFill>
                <a:latin typeface="Times New Roman" pitchFamily="18" charset="0"/>
                <a:cs typeface="Times New Roman" pitchFamily="18" charset="0"/>
              </a:rPr>
              <a:t>Это пролив соединяет два океана и отделяет материк Южная Америка от архипелага Огненная Земля, который долгое время считали частью Неизведанной Южной Земли.</a:t>
            </a:r>
          </a:p>
          <a:p>
            <a:pPr eaLnBrk="0" hangingPunct="0"/>
            <a:r>
              <a:rPr lang="ru-RU">
                <a:solidFill>
                  <a:srgbClr val="000000"/>
                </a:solidFill>
                <a:latin typeface="Times New Roman" pitchFamily="18" charset="0"/>
                <a:cs typeface="Times New Roman" pitchFamily="18" charset="0"/>
              </a:rPr>
              <a:t>Пролив этот во многих местах довольно узкий и поэтому очень опасный для мореплавания. Его длина составляет 575 км, а наименьшая глубина — 20 м. Именно в нем, после очередного шторма, оказались корабли мореплавателя. Пройти весь пролив и выйти к неизвестному в те времена океану впервые удалось не сразу. Больше месяца корабли пробирались через узкий пролив, чтобы выйти в открытое море. Его первоначальное португальское название позже было заменено по приказу испанского короля</a:t>
            </a:r>
            <a:r>
              <a:rPr lang="ru-RU">
                <a:latin typeface="Times New Roman" pitchFamily="18" charset="0"/>
                <a:cs typeface="Times New Roman" pitchFamily="18" charset="0"/>
              </a:rPr>
              <a:t> </a:t>
            </a:r>
          </a:p>
        </p:txBody>
      </p:sp>
      <p:pic>
        <p:nvPicPr>
          <p:cNvPr id="30725" name="Picture 3" descr="https://avatars.mds.yandex.net/get-pdb/1736242/a87434e5-6bf3-46c2-8bf0-f1bcb607e633/s1200"/>
          <p:cNvPicPr>
            <a:picLocks noChangeAspect="1" noChangeArrowheads="1"/>
          </p:cNvPicPr>
          <p:nvPr/>
        </p:nvPicPr>
        <p:blipFill>
          <a:blip r:embed="rId3" cstate="email"/>
          <a:srcRect/>
          <a:stretch>
            <a:fillRect/>
          </a:stretch>
        </p:blipFill>
        <p:spPr bwMode="auto">
          <a:xfrm>
            <a:off x="5867400" y="2362200"/>
            <a:ext cx="2971800" cy="38862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31747" name="Rectangle 2"/>
          <p:cNvSpPr>
            <a:spLocks noChangeArrowheads="1"/>
          </p:cNvSpPr>
          <p:nvPr/>
        </p:nvSpPr>
        <p:spPr bwMode="auto">
          <a:xfrm>
            <a:off x="685800" y="1371600"/>
            <a:ext cx="8172450" cy="738188"/>
          </a:xfrm>
          <a:prstGeom prst="rect">
            <a:avLst/>
          </a:prstGeom>
          <a:noFill/>
          <a:ln w="9525">
            <a:noFill/>
            <a:miter lim="800000"/>
            <a:headEnd/>
            <a:tailEnd/>
          </a:ln>
        </p:spPr>
        <p:txBody>
          <a:bodyPr wrap="none" anchor="ctr">
            <a:spAutoFit/>
          </a:bodyPr>
          <a:lstStyle/>
          <a:p>
            <a:pPr indent="449263" eaLnBrk="0" hangingPunct="0"/>
            <a:r>
              <a:rPr lang="ru-RU" sz="1400">
                <a:solidFill>
                  <a:srgbClr val="000080"/>
                </a:solidFill>
                <a:latin typeface="Calibri" pitchFamily="34" charset="0"/>
                <a:ea typeface="Calibri" pitchFamily="34" charset="0"/>
                <a:cs typeface="Times New Roman" pitchFamily="18" charset="0"/>
              </a:rPr>
              <a:t>                                                      </a:t>
            </a:r>
            <a:endParaRPr lang="ru-RU" sz="700">
              <a:ea typeface="Calibri" pitchFamily="34" charset="0"/>
              <a:cs typeface="Times New Roman" pitchFamily="18" charset="0"/>
            </a:endParaRPr>
          </a:p>
          <a:p>
            <a:pPr indent="449263" eaLnBrk="0" hangingPunct="0"/>
            <a:r>
              <a:rPr lang="ru-RU" sz="1400">
                <a:solidFill>
                  <a:srgbClr val="000080"/>
                </a:solidFill>
                <a:latin typeface="Calibri" pitchFamily="34" charset="0"/>
                <a:ea typeface="Calibri" pitchFamily="34" charset="0"/>
                <a:cs typeface="Times New Roman" pitchFamily="18" charset="0"/>
              </a:rPr>
              <a:t>                                                                                                                                                                                            </a:t>
            </a:r>
            <a:br>
              <a:rPr lang="ru-RU" sz="1400">
                <a:solidFill>
                  <a:srgbClr val="000080"/>
                </a:solidFill>
                <a:latin typeface="Calibri" pitchFamily="34" charset="0"/>
                <a:ea typeface="Calibri" pitchFamily="34" charset="0"/>
                <a:cs typeface="Times New Roman" pitchFamily="18" charset="0"/>
              </a:rPr>
            </a:br>
            <a:r>
              <a:rPr lang="ru-RU" sz="1400">
                <a:solidFill>
                  <a:srgbClr val="000080"/>
                </a:solidFill>
                <a:latin typeface="Calibri" pitchFamily="34" charset="0"/>
                <a:ea typeface="Calibri" pitchFamily="34" charset="0"/>
                <a:cs typeface="Times New Roman" pitchFamily="18" charset="0"/>
              </a:rPr>
              <a:t>    </a:t>
            </a:r>
            <a:endParaRPr lang="ru-RU">
              <a:ea typeface="Calibri" pitchFamily="34" charset="0"/>
              <a:cs typeface="Times New Roman" pitchFamily="18" charset="0"/>
            </a:endParaRPr>
          </a:p>
        </p:txBody>
      </p:sp>
      <p:pic>
        <p:nvPicPr>
          <p:cNvPr id="31748" name="Рисунок 5" descr="http://moodle.mouo.n-varsh.obr55.ru/pluginfile.php/2753/mod_assign/intro/%D0%BF%D0%BB%D0%B0%D0%BD.jpg"/>
          <p:cNvPicPr>
            <a:picLocks noChangeAspect="1" noChangeArrowheads="1"/>
          </p:cNvPicPr>
          <p:nvPr/>
        </p:nvPicPr>
        <p:blipFill>
          <a:blip r:embed="rId3" cstate="email"/>
          <a:srcRect/>
          <a:stretch>
            <a:fillRect/>
          </a:stretch>
        </p:blipFill>
        <p:spPr bwMode="auto">
          <a:xfrm>
            <a:off x="838200" y="228600"/>
            <a:ext cx="7467600" cy="62484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32771" name="Прямоугольник 2"/>
          <p:cNvSpPr>
            <a:spLocks noChangeArrowheads="1"/>
          </p:cNvSpPr>
          <p:nvPr/>
        </p:nvSpPr>
        <p:spPr bwMode="auto">
          <a:xfrm>
            <a:off x="990600" y="5657850"/>
            <a:ext cx="7620000" cy="1476375"/>
          </a:xfrm>
          <a:prstGeom prst="rect">
            <a:avLst/>
          </a:prstGeom>
          <a:noFill/>
          <a:ln w="9525">
            <a:noFill/>
            <a:miter lim="800000"/>
            <a:headEnd/>
            <a:tailEnd/>
          </a:ln>
        </p:spPr>
        <p:txBody>
          <a:bodyPr>
            <a:spAutoFit/>
          </a:bodyPr>
          <a:lstStyle/>
          <a:p>
            <a:endParaRPr lang="ru-RU" b="1">
              <a:latin typeface="Times New Roman" pitchFamily="18" charset="0"/>
              <a:cs typeface="Times New Roman" pitchFamily="18" charset="0"/>
            </a:endParaRPr>
          </a:p>
          <a:p>
            <a:r>
              <a:rPr lang="ru-RU" b="1">
                <a:latin typeface="Times New Roman" pitchFamily="18" charset="0"/>
                <a:cs typeface="Times New Roman" pitchFamily="18" charset="0"/>
              </a:rPr>
              <a:t>На каком берегу реки Михалёвки находится церковь?</a:t>
            </a:r>
          </a:p>
          <a:p>
            <a:r>
              <a:rPr lang="ru-RU" b="1">
                <a:latin typeface="Times New Roman" pitchFamily="18" charset="0"/>
                <a:cs typeface="Times New Roman" pitchFamily="18" charset="0"/>
              </a:rPr>
              <a:t>В каком направлении от церкви расположен родник?</a:t>
            </a:r>
          </a:p>
          <a:p>
            <a:r>
              <a:rPr lang="ru-RU"/>
              <a:t/>
            </a:r>
            <a:br>
              <a:rPr lang="ru-RU"/>
            </a:br>
            <a:endParaRPr lang="ru-RU"/>
          </a:p>
        </p:txBody>
      </p:sp>
      <p:sp>
        <p:nvSpPr>
          <p:cNvPr id="32772" name="AutoShape 2" descr="https://geo6-vpr.sdamgia.ru/get_file?id=2807"/>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p>
        </p:txBody>
      </p:sp>
      <p:sp>
        <p:nvSpPr>
          <p:cNvPr id="32773" name="AutoShape 4" descr="https://geo6-vpr.sdamgia.ru/get_file?id=2807"/>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p>
        </p:txBody>
      </p:sp>
      <p:pic>
        <p:nvPicPr>
          <p:cNvPr id="32774" name="Picture 6" descr="https://geo6-vpr.sdamgia.ru/get_file?id=2807"/>
          <p:cNvPicPr>
            <a:picLocks noChangeAspect="1" noChangeArrowheads="1"/>
          </p:cNvPicPr>
          <p:nvPr/>
        </p:nvPicPr>
        <p:blipFill>
          <a:blip r:embed="rId3" cstate="email"/>
          <a:srcRect/>
          <a:stretch>
            <a:fillRect/>
          </a:stretch>
        </p:blipFill>
        <p:spPr bwMode="auto">
          <a:xfrm>
            <a:off x="914400" y="152400"/>
            <a:ext cx="7543800" cy="53340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33795" name="Прямоугольник 2"/>
          <p:cNvSpPr>
            <a:spLocks noChangeArrowheads="1"/>
          </p:cNvSpPr>
          <p:nvPr/>
        </p:nvSpPr>
        <p:spPr bwMode="auto">
          <a:xfrm>
            <a:off x="304800" y="5943600"/>
            <a:ext cx="9601200" cy="1200150"/>
          </a:xfrm>
          <a:prstGeom prst="rect">
            <a:avLst/>
          </a:prstGeom>
          <a:noFill/>
          <a:ln w="9525">
            <a:noFill/>
            <a:miter lim="800000"/>
            <a:headEnd/>
            <a:tailEnd/>
          </a:ln>
        </p:spPr>
        <p:txBody>
          <a:bodyPr>
            <a:spAutoFit/>
          </a:bodyPr>
          <a:lstStyle/>
          <a:p>
            <a:r>
              <a:rPr lang="ru-RU" b="1">
                <a:latin typeface="Times New Roman" pitchFamily="18" charset="0"/>
                <a:cs typeface="Times New Roman" pitchFamily="18" charset="0"/>
              </a:rPr>
              <a:t>На каком берегу реки находится овраг?</a:t>
            </a:r>
          </a:p>
          <a:p>
            <a:r>
              <a:rPr lang="ru-RU" b="1">
                <a:latin typeface="Times New Roman" pitchFamily="18" charset="0"/>
                <a:cs typeface="Times New Roman" pitchFamily="18" charset="0"/>
              </a:rPr>
              <a:t>В каком направлении от точки А находится болотистый участок?</a:t>
            </a:r>
          </a:p>
          <a:p>
            <a:r>
              <a:rPr lang="ru-RU"/>
              <a:t/>
            </a:r>
            <a:br>
              <a:rPr lang="ru-RU"/>
            </a:br>
            <a:endParaRPr lang="ru-RU"/>
          </a:p>
        </p:txBody>
      </p:sp>
      <p:pic>
        <p:nvPicPr>
          <p:cNvPr id="33796" name="Picture 2" descr="https://geo6-vpr.sdamgia.ru/get_file?id=33333"/>
          <p:cNvPicPr>
            <a:picLocks noChangeAspect="1" noChangeArrowheads="1"/>
          </p:cNvPicPr>
          <p:nvPr/>
        </p:nvPicPr>
        <p:blipFill>
          <a:blip r:embed="rId3" cstate="email"/>
          <a:srcRect/>
          <a:stretch>
            <a:fillRect/>
          </a:stretch>
        </p:blipFill>
        <p:spPr bwMode="auto">
          <a:xfrm>
            <a:off x="1524000" y="0"/>
            <a:ext cx="6096000" cy="57912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34819" name="Прямоугольник 2"/>
          <p:cNvSpPr>
            <a:spLocks noChangeArrowheads="1"/>
          </p:cNvSpPr>
          <p:nvPr/>
        </p:nvSpPr>
        <p:spPr bwMode="auto">
          <a:xfrm>
            <a:off x="762000" y="5934075"/>
            <a:ext cx="7620000" cy="923925"/>
          </a:xfrm>
          <a:prstGeom prst="rect">
            <a:avLst/>
          </a:prstGeom>
          <a:noFill/>
          <a:ln w="9525">
            <a:noFill/>
            <a:miter lim="800000"/>
            <a:headEnd/>
            <a:tailEnd/>
          </a:ln>
        </p:spPr>
        <p:txBody>
          <a:bodyPr>
            <a:spAutoFit/>
          </a:bodyPr>
          <a:lstStyle/>
          <a:p>
            <a:pPr algn="ctr"/>
            <a:r>
              <a:rPr lang="ru-RU" b="1">
                <a:latin typeface="Times New Roman" pitchFamily="18" charset="0"/>
                <a:cs typeface="Times New Roman" pitchFamily="18" charset="0"/>
              </a:rPr>
              <a:t>На каком берегу реки, недалеко от воды, расположен большой массив смешанного леса?</a:t>
            </a:r>
          </a:p>
          <a:p>
            <a:pPr algn="ctr"/>
            <a:r>
              <a:rPr lang="ru-RU" b="1">
                <a:latin typeface="Times New Roman" pitchFamily="18" charset="0"/>
                <a:cs typeface="Times New Roman" pitchFamily="18" charset="0"/>
              </a:rPr>
              <a:t>В каком направлении от колодца находится озеро Глубокое?</a:t>
            </a:r>
          </a:p>
        </p:txBody>
      </p:sp>
      <p:pic>
        <p:nvPicPr>
          <p:cNvPr id="34820" name="Picture 2" descr="https://geo6-vpr.sdamgia.ru/get_file?id=33368"/>
          <p:cNvPicPr>
            <a:picLocks noChangeAspect="1" noChangeArrowheads="1"/>
          </p:cNvPicPr>
          <p:nvPr/>
        </p:nvPicPr>
        <p:blipFill>
          <a:blip r:embed="rId3" cstate="email"/>
          <a:srcRect/>
          <a:stretch>
            <a:fillRect/>
          </a:stretch>
        </p:blipFill>
        <p:spPr bwMode="auto">
          <a:xfrm>
            <a:off x="1524000" y="152400"/>
            <a:ext cx="5715000" cy="57150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35843" name="Прямоугольник 2"/>
          <p:cNvSpPr>
            <a:spLocks noChangeArrowheads="1"/>
          </p:cNvSpPr>
          <p:nvPr/>
        </p:nvSpPr>
        <p:spPr bwMode="auto">
          <a:xfrm>
            <a:off x="533400" y="5943600"/>
            <a:ext cx="8305800" cy="1200150"/>
          </a:xfrm>
          <a:prstGeom prst="rect">
            <a:avLst/>
          </a:prstGeom>
          <a:noFill/>
          <a:ln w="9525">
            <a:noFill/>
            <a:miter lim="800000"/>
            <a:headEnd/>
            <a:tailEnd/>
          </a:ln>
        </p:spPr>
        <p:txBody>
          <a:bodyPr>
            <a:spAutoFit/>
          </a:bodyPr>
          <a:lstStyle/>
          <a:p>
            <a:r>
              <a:rPr lang="ru-RU" b="1">
                <a:latin typeface="Times New Roman" pitchFamily="18" charset="0"/>
                <a:cs typeface="Times New Roman" pitchFamily="18" charset="0"/>
              </a:rPr>
              <a:t>На каком берегу реки расположен участок 3?</a:t>
            </a:r>
          </a:p>
          <a:p>
            <a:r>
              <a:rPr lang="ru-RU" b="1">
                <a:latin typeface="Times New Roman" pitchFamily="18" charset="0"/>
                <a:cs typeface="Times New Roman" pitchFamily="18" charset="0"/>
              </a:rPr>
              <a:t>В каком направлении от озера Глубокого находится деревянный мост?</a:t>
            </a:r>
          </a:p>
          <a:p>
            <a:r>
              <a:rPr lang="ru-RU"/>
              <a:t/>
            </a:r>
            <a:br>
              <a:rPr lang="ru-RU"/>
            </a:br>
            <a:endParaRPr lang="ru-RU"/>
          </a:p>
        </p:txBody>
      </p:sp>
      <p:pic>
        <p:nvPicPr>
          <p:cNvPr id="35844" name="Picture 2" descr="https://geo6-vpr.sdamgia.ru/get_file?id=33419"/>
          <p:cNvPicPr>
            <a:picLocks noChangeAspect="1" noChangeArrowheads="1"/>
          </p:cNvPicPr>
          <p:nvPr/>
        </p:nvPicPr>
        <p:blipFill>
          <a:blip r:embed="rId3" cstate="email"/>
          <a:srcRect/>
          <a:stretch>
            <a:fillRect/>
          </a:stretch>
        </p:blipFill>
        <p:spPr bwMode="auto">
          <a:xfrm>
            <a:off x="1676400" y="0"/>
            <a:ext cx="5638800" cy="5953125"/>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pic>
        <p:nvPicPr>
          <p:cNvPr id="36867" name="Рисунок 5" descr="https://geo-oge.sdamgia.ru/get_file?id=256"/>
          <p:cNvPicPr>
            <a:picLocks noChangeAspect="1" noChangeArrowheads="1"/>
          </p:cNvPicPr>
          <p:nvPr/>
        </p:nvPicPr>
        <p:blipFill>
          <a:blip r:embed="rId3" cstate="email"/>
          <a:srcRect/>
          <a:stretch>
            <a:fillRect/>
          </a:stretch>
        </p:blipFill>
        <p:spPr bwMode="auto">
          <a:xfrm>
            <a:off x="1066800" y="304800"/>
            <a:ext cx="7086600" cy="62484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pic>
        <p:nvPicPr>
          <p:cNvPr id="37891" name="Рисунок 2" descr="https://geo-oge.sdamgia.ru/get_file?id=267"/>
          <p:cNvPicPr>
            <a:picLocks noChangeAspect="1" noChangeArrowheads="1"/>
          </p:cNvPicPr>
          <p:nvPr/>
        </p:nvPicPr>
        <p:blipFill>
          <a:blip r:embed="rId3" cstate="email"/>
          <a:srcRect/>
          <a:stretch>
            <a:fillRect/>
          </a:stretch>
        </p:blipFill>
        <p:spPr bwMode="auto">
          <a:xfrm>
            <a:off x="1371600" y="228600"/>
            <a:ext cx="6705600" cy="64008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pic>
        <p:nvPicPr>
          <p:cNvPr id="38915" name="Рисунок 3" descr="https://geo-oge.sdamgia.ru/get_file?id=276"/>
          <p:cNvPicPr>
            <a:picLocks noChangeAspect="1" noChangeArrowheads="1"/>
          </p:cNvPicPr>
          <p:nvPr/>
        </p:nvPicPr>
        <p:blipFill>
          <a:blip r:embed="rId3" cstate="email"/>
          <a:srcRect/>
          <a:stretch>
            <a:fillRect/>
          </a:stretch>
        </p:blipFill>
        <p:spPr bwMode="auto">
          <a:xfrm>
            <a:off x="914400" y="228600"/>
            <a:ext cx="7086600" cy="63246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pic>
        <p:nvPicPr>
          <p:cNvPr id="12291" name="Picture 2" descr="https://im0-tub-ru.yandex.net/i?id=9f6ae5916768e0acefe1b0091b0ff876-l&amp;n=13"/>
          <p:cNvPicPr>
            <a:picLocks noChangeAspect="1" noChangeArrowheads="1"/>
          </p:cNvPicPr>
          <p:nvPr/>
        </p:nvPicPr>
        <p:blipFill>
          <a:blip r:embed="rId3" cstate="email"/>
          <a:srcRect/>
          <a:stretch>
            <a:fillRect/>
          </a:stretch>
        </p:blipFill>
        <p:spPr bwMode="auto">
          <a:xfrm>
            <a:off x="228600" y="2514600"/>
            <a:ext cx="2743200" cy="2743200"/>
          </a:xfrm>
          <a:prstGeom prst="rect">
            <a:avLst/>
          </a:prstGeom>
          <a:noFill/>
          <a:ln w="9525">
            <a:noFill/>
            <a:miter lim="800000"/>
            <a:headEnd/>
            <a:tailEnd/>
          </a:ln>
        </p:spPr>
      </p:pic>
      <p:sp>
        <p:nvSpPr>
          <p:cNvPr id="12292" name="Прямоугольник 3"/>
          <p:cNvSpPr>
            <a:spLocks noChangeArrowheads="1"/>
          </p:cNvSpPr>
          <p:nvPr/>
        </p:nvSpPr>
        <p:spPr bwMode="auto">
          <a:xfrm>
            <a:off x="1066800" y="304800"/>
            <a:ext cx="7391400" cy="1016000"/>
          </a:xfrm>
          <a:prstGeom prst="rect">
            <a:avLst/>
          </a:prstGeom>
          <a:noFill/>
          <a:ln w="9525">
            <a:noFill/>
            <a:miter lim="800000"/>
            <a:headEnd/>
            <a:tailEnd/>
          </a:ln>
        </p:spPr>
        <p:txBody>
          <a:bodyPr>
            <a:spAutoFit/>
          </a:bodyPr>
          <a:lstStyle/>
          <a:p>
            <a:pPr algn="ctr"/>
            <a:r>
              <a:rPr lang="ru-RU" sz="6000" b="1">
                <a:latin typeface="Times New Roman" pitchFamily="18" charset="0"/>
                <a:cs typeface="Times New Roman" pitchFamily="18" charset="0"/>
              </a:rPr>
              <a:t> “Найди общее”</a:t>
            </a:r>
            <a:endParaRPr lang="ru-RU" sz="6000">
              <a:latin typeface="Times New Roman" pitchFamily="18" charset="0"/>
              <a:cs typeface="Times New Roman" pitchFamily="18" charset="0"/>
            </a:endParaRPr>
          </a:p>
        </p:txBody>
      </p:sp>
      <p:pic>
        <p:nvPicPr>
          <p:cNvPr id="12293" name="Picture 4" descr="http://900igr.net/up/datai/198592/0013-033-.jpg"/>
          <p:cNvPicPr>
            <a:picLocks noChangeAspect="1" noChangeArrowheads="1"/>
          </p:cNvPicPr>
          <p:nvPr/>
        </p:nvPicPr>
        <p:blipFill>
          <a:blip r:embed="rId4" cstate="email"/>
          <a:srcRect/>
          <a:stretch>
            <a:fillRect/>
          </a:stretch>
        </p:blipFill>
        <p:spPr bwMode="auto">
          <a:xfrm>
            <a:off x="3124200" y="2514600"/>
            <a:ext cx="2819400" cy="2743200"/>
          </a:xfrm>
          <a:prstGeom prst="rect">
            <a:avLst/>
          </a:prstGeom>
          <a:noFill/>
          <a:ln w="9525">
            <a:noFill/>
            <a:miter lim="800000"/>
            <a:headEnd/>
            <a:tailEnd/>
          </a:ln>
        </p:spPr>
      </p:pic>
      <p:pic>
        <p:nvPicPr>
          <p:cNvPr id="12294" name="Picture 6" descr="https://ds04.infourok.ru/uploads/ex/1021/0007ebd8-7fc07b7e/1/img15.jpg"/>
          <p:cNvPicPr>
            <a:picLocks noChangeAspect="1" noChangeArrowheads="1"/>
          </p:cNvPicPr>
          <p:nvPr/>
        </p:nvPicPr>
        <p:blipFill>
          <a:blip r:embed="rId5" cstate="email"/>
          <a:srcRect/>
          <a:stretch>
            <a:fillRect/>
          </a:stretch>
        </p:blipFill>
        <p:spPr bwMode="auto">
          <a:xfrm>
            <a:off x="6019800" y="2590800"/>
            <a:ext cx="2743200" cy="27432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pic>
        <p:nvPicPr>
          <p:cNvPr id="39939" name="Рисунок 3" descr="https://geo-oge.sdamgia.ru/get_file?id=782"/>
          <p:cNvPicPr>
            <a:picLocks noChangeAspect="1" noChangeArrowheads="1"/>
          </p:cNvPicPr>
          <p:nvPr/>
        </p:nvPicPr>
        <p:blipFill>
          <a:blip r:embed="rId3" cstate="email"/>
          <a:srcRect/>
          <a:stretch>
            <a:fillRect/>
          </a:stretch>
        </p:blipFill>
        <p:spPr bwMode="auto">
          <a:xfrm>
            <a:off x="1676400" y="457200"/>
            <a:ext cx="5867400" cy="57912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40963" name="Прямоугольник 3"/>
          <p:cNvSpPr>
            <a:spLocks noChangeArrowheads="1"/>
          </p:cNvSpPr>
          <p:nvPr/>
        </p:nvSpPr>
        <p:spPr bwMode="auto">
          <a:xfrm>
            <a:off x="762000" y="304800"/>
            <a:ext cx="7696200" cy="646113"/>
          </a:xfrm>
          <a:prstGeom prst="rect">
            <a:avLst/>
          </a:prstGeom>
          <a:noFill/>
          <a:ln w="9525">
            <a:noFill/>
            <a:miter lim="800000"/>
            <a:headEnd/>
            <a:tailEnd/>
          </a:ln>
        </p:spPr>
        <p:txBody>
          <a:bodyPr>
            <a:spAutoFit/>
          </a:bodyPr>
          <a:lstStyle/>
          <a:p>
            <a:r>
              <a:rPr lang="ru-RU" b="1" i="1" u="sng"/>
              <a:t>Карточка № 1.</a:t>
            </a:r>
            <a:r>
              <a:rPr lang="ru-RU"/>
              <a:t> </a:t>
            </a:r>
            <a:r>
              <a:rPr lang="ru-RU" b="1"/>
              <a:t>Определите по карте азимут, по которому надо идти от точки Б до точки высоты 32 м</a:t>
            </a:r>
            <a:endParaRPr lang="ru-RU"/>
          </a:p>
        </p:txBody>
      </p:sp>
      <p:pic>
        <p:nvPicPr>
          <p:cNvPr id="40964" name="Рисунок 4" descr="http://festival.1september.ru/articles/636005/img1.gif"/>
          <p:cNvPicPr>
            <a:picLocks noChangeAspect="1" noChangeArrowheads="1"/>
          </p:cNvPicPr>
          <p:nvPr/>
        </p:nvPicPr>
        <p:blipFill>
          <a:blip r:embed="rId3" cstate="email"/>
          <a:srcRect/>
          <a:stretch>
            <a:fillRect/>
          </a:stretch>
        </p:blipFill>
        <p:spPr bwMode="auto">
          <a:xfrm>
            <a:off x="1981200" y="1219200"/>
            <a:ext cx="5715000" cy="53340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41987" name="Rectangle 1"/>
          <p:cNvSpPr>
            <a:spLocks noChangeArrowheads="1"/>
          </p:cNvSpPr>
          <p:nvPr/>
        </p:nvSpPr>
        <p:spPr bwMode="auto">
          <a:xfrm>
            <a:off x="685800" y="381000"/>
            <a:ext cx="8216900" cy="708025"/>
          </a:xfrm>
          <a:prstGeom prst="rect">
            <a:avLst/>
          </a:prstGeom>
          <a:noFill/>
          <a:ln w="9525">
            <a:noFill/>
            <a:miter lim="800000"/>
            <a:headEnd/>
            <a:tailEnd/>
          </a:ln>
        </p:spPr>
        <p:txBody>
          <a:bodyPr wrap="none" anchor="ctr">
            <a:spAutoFit/>
          </a:bodyPr>
          <a:lstStyle/>
          <a:p>
            <a:pPr algn="ctr" eaLnBrk="0" hangingPunct="0"/>
            <a:r>
              <a:rPr lang="ru-RU" sz="2000" b="1" i="1" u="sng">
                <a:latin typeface="Calibri" pitchFamily="34" charset="0"/>
                <a:ea typeface="Calibri" pitchFamily="34" charset="0"/>
                <a:cs typeface="Times New Roman" pitchFamily="18" charset="0"/>
              </a:rPr>
              <a:t>Карточка № 2.</a:t>
            </a:r>
            <a:r>
              <a:rPr lang="ru-RU" sz="2000" b="1">
                <a:latin typeface="Calibri" pitchFamily="34" charset="0"/>
                <a:ea typeface="Calibri" pitchFamily="34" charset="0"/>
                <a:cs typeface="Times New Roman" pitchFamily="18" charset="0"/>
              </a:rPr>
              <a:t> Определите по карте азимут, по которому надо идти от </a:t>
            </a:r>
          </a:p>
          <a:p>
            <a:pPr algn="ctr" eaLnBrk="0" hangingPunct="0"/>
            <a:r>
              <a:rPr lang="ru-RU" sz="2000" b="1">
                <a:latin typeface="Calibri" pitchFamily="34" charset="0"/>
                <a:ea typeface="Calibri" pitchFamily="34" charset="0"/>
                <a:cs typeface="Times New Roman" pitchFamily="18" charset="0"/>
              </a:rPr>
              <a:t>точки Б до точки высоты 27 м.</a:t>
            </a:r>
            <a:endParaRPr lang="ru-RU">
              <a:ea typeface="Calibri" pitchFamily="34" charset="0"/>
              <a:cs typeface="Times New Roman" pitchFamily="18" charset="0"/>
            </a:endParaRPr>
          </a:p>
        </p:txBody>
      </p:sp>
      <p:pic>
        <p:nvPicPr>
          <p:cNvPr id="41988" name="Рисунок 3" descr="http://festival.1september.ru/articles/636005/img1.gif"/>
          <p:cNvPicPr>
            <a:picLocks noChangeAspect="1" noChangeArrowheads="1"/>
          </p:cNvPicPr>
          <p:nvPr/>
        </p:nvPicPr>
        <p:blipFill>
          <a:blip r:embed="rId3" cstate="email"/>
          <a:srcRect/>
          <a:stretch>
            <a:fillRect/>
          </a:stretch>
        </p:blipFill>
        <p:spPr bwMode="auto">
          <a:xfrm>
            <a:off x="2362200" y="1524000"/>
            <a:ext cx="5029200" cy="48768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43011" name="Rectangle 1"/>
          <p:cNvSpPr>
            <a:spLocks noChangeArrowheads="1"/>
          </p:cNvSpPr>
          <p:nvPr/>
        </p:nvSpPr>
        <p:spPr bwMode="auto">
          <a:xfrm>
            <a:off x="381000" y="457200"/>
            <a:ext cx="7923213" cy="708025"/>
          </a:xfrm>
          <a:prstGeom prst="rect">
            <a:avLst/>
          </a:prstGeom>
          <a:noFill/>
          <a:ln w="9525">
            <a:noFill/>
            <a:miter lim="800000"/>
            <a:headEnd/>
            <a:tailEnd/>
          </a:ln>
        </p:spPr>
        <p:txBody>
          <a:bodyPr wrap="none" anchor="ctr">
            <a:spAutoFit/>
          </a:bodyPr>
          <a:lstStyle/>
          <a:p>
            <a:pPr algn="ctr" eaLnBrk="0" hangingPunct="0"/>
            <a:r>
              <a:rPr lang="ru-RU" sz="2000" b="1" i="1" u="sng">
                <a:latin typeface="Calibri" pitchFamily="34" charset="0"/>
                <a:ea typeface="Calibri" pitchFamily="34" charset="0"/>
                <a:cs typeface="Times New Roman" pitchFamily="18" charset="0"/>
              </a:rPr>
              <a:t>Карточка № 3.</a:t>
            </a:r>
            <a:r>
              <a:rPr lang="ru-RU" sz="2000">
                <a:latin typeface="Calibri" pitchFamily="34" charset="0"/>
                <a:ea typeface="Calibri" pitchFamily="34" charset="0"/>
                <a:cs typeface="Times New Roman" pitchFamily="18" charset="0"/>
              </a:rPr>
              <a:t> </a:t>
            </a:r>
            <a:r>
              <a:rPr lang="ru-RU" sz="2000" b="1">
                <a:latin typeface="Calibri" pitchFamily="34" charset="0"/>
                <a:ea typeface="Calibri" pitchFamily="34" charset="0"/>
                <a:cs typeface="Times New Roman" pitchFamily="18" charset="0"/>
              </a:rPr>
              <a:t>Определите по карте азимут, по которому надо идти </a:t>
            </a:r>
          </a:p>
          <a:p>
            <a:pPr algn="ctr" eaLnBrk="0" hangingPunct="0"/>
            <a:r>
              <a:rPr lang="ru-RU" sz="2000" b="1">
                <a:latin typeface="Calibri" pitchFamily="34" charset="0"/>
                <a:ea typeface="Calibri" pitchFamily="34" charset="0"/>
                <a:cs typeface="Times New Roman" pitchFamily="18" charset="0"/>
              </a:rPr>
              <a:t>от точки А до школы в селе Беличи.</a:t>
            </a:r>
            <a:endParaRPr lang="ru-RU">
              <a:ea typeface="Calibri" pitchFamily="34" charset="0"/>
              <a:cs typeface="Times New Roman" pitchFamily="18" charset="0"/>
            </a:endParaRPr>
          </a:p>
        </p:txBody>
      </p:sp>
      <p:pic>
        <p:nvPicPr>
          <p:cNvPr id="43012" name="Рисунок 3" descr="http://festival.1september.ru/articles/636005/img10.gif"/>
          <p:cNvPicPr>
            <a:picLocks noChangeAspect="1" noChangeArrowheads="1"/>
          </p:cNvPicPr>
          <p:nvPr/>
        </p:nvPicPr>
        <p:blipFill>
          <a:blip r:embed="rId3" cstate="email"/>
          <a:srcRect/>
          <a:stretch>
            <a:fillRect/>
          </a:stretch>
        </p:blipFill>
        <p:spPr bwMode="auto">
          <a:xfrm>
            <a:off x="1524000" y="1295400"/>
            <a:ext cx="6081713" cy="54102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pic>
        <p:nvPicPr>
          <p:cNvPr id="44035" name="Рисунок 3" descr="https://pandia.ru/text/83/656/images/img4_1.jpg"/>
          <p:cNvPicPr>
            <a:picLocks noChangeAspect="1" noChangeArrowheads="1"/>
          </p:cNvPicPr>
          <p:nvPr/>
        </p:nvPicPr>
        <p:blipFill>
          <a:blip r:embed="rId3" cstate="email"/>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pic>
        <p:nvPicPr>
          <p:cNvPr id="13315" name="Picture 2" descr="https://im0-tub-ru.yandex.net/i?id=9f6ae5916768e0acefe1b0091b0ff876-l&amp;n=13"/>
          <p:cNvPicPr>
            <a:picLocks noChangeAspect="1" noChangeArrowheads="1"/>
          </p:cNvPicPr>
          <p:nvPr/>
        </p:nvPicPr>
        <p:blipFill>
          <a:blip r:embed="rId3" cstate="email"/>
          <a:srcRect/>
          <a:stretch>
            <a:fillRect/>
          </a:stretch>
        </p:blipFill>
        <p:spPr bwMode="auto">
          <a:xfrm>
            <a:off x="228600" y="2514600"/>
            <a:ext cx="2743200" cy="2743200"/>
          </a:xfrm>
          <a:prstGeom prst="rect">
            <a:avLst/>
          </a:prstGeom>
          <a:noFill/>
          <a:ln w="9525">
            <a:noFill/>
            <a:miter lim="800000"/>
            <a:headEnd/>
            <a:tailEnd/>
          </a:ln>
        </p:spPr>
      </p:pic>
      <p:sp>
        <p:nvSpPr>
          <p:cNvPr id="13316" name="Прямоугольник 3"/>
          <p:cNvSpPr>
            <a:spLocks noChangeArrowheads="1"/>
          </p:cNvSpPr>
          <p:nvPr/>
        </p:nvSpPr>
        <p:spPr bwMode="auto">
          <a:xfrm>
            <a:off x="2971800" y="304800"/>
            <a:ext cx="4267200" cy="369888"/>
          </a:xfrm>
          <a:prstGeom prst="rect">
            <a:avLst/>
          </a:prstGeom>
          <a:noFill/>
          <a:ln w="9525">
            <a:noFill/>
            <a:miter lim="800000"/>
            <a:headEnd/>
            <a:tailEnd/>
          </a:ln>
        </p:spPr>
        <p:txBody>
          <a:bodyPr>
            <a:spAutoFit/>
          </a:bodyPr>
          <a:lstStyle/>
          <a:p>
            <a:r>
              <a:rPr lang="ru-RU" b="1"/>
              <a:t> </a:t>
            </a:r>
            <a:endParaRPr lang="ru-RU"/>
          </a:p>
        </p:txBody>
      </p:sp>
      <p:pic>
        <p:nvPicPr>
          <p:cNvPr id="13317" name="Picture 4" descr="http://900igr.net/up/datai/198592/0013-033-.jpg"/>
          <p:cNvPicPr>
            <a:picLocks noChangeAspect="1" noChangeArrowheads="1"/>
          </p:cNvPicPr>
          <p:nvPr/>
        </p:nvPicPr>
        <p:blipFill>
          <a:blip r:embed="rId4" cstate="email"/>
          <a:srcRect/>
          <a:stretch>
            <a:fillRect/>
          </a:stretch>
        </p:blipFill>
        <p:spPr bwMode="auto">
          <a:xfrm>
            <a:off x="3124200" y="2514600"/>
            <a:ext cx="2819400" cy="2743200"/>
          </a:xfrm>
          <a:prstGeom prst="rect">
            <a:avLst/>
          </a:prstGeom>
          <a:noFill/>
          <a:ln w="9525">
            <a:noFill/>
            <a:miter lim="800000"/>
            <a:headEnd/>
            <a:tailEnd/>
          </a:ln>
        </p:spPr>
      </p:pic>
      <p:pic>
        <p:nvPicPr>
          <p:cNvPr id="13318" name="Picture 6" descr="https://ds04.infourok.ru/uploads/ex/1021/0007ebd8-7fc07b7e/1/img15.jpg"/>
          <p:cNvPicPr>
            <a:picLocks noChangeAspect="1" noChangeArrowheads="1"/>
          </p:cNvPicPr>
          <p:nvPr/>
        </p:nvPicPr>
        <p:blipFill>
          <a:blip r:embed="rId5" cstate="email"/>
          <a:srcRect/>
          <a:stretch>
            <a:fillRect/>
          </a:stretch>
        </p:blipFill>
        <p:spPr bwMode="auto">
          <a:xfrm>
            <a:off x="6019800" y="2590800"/>
            <a:ext cx="2743200" cy="2743200"/>
          </a:xfrm>
          <a:prstGeom prst="rect">
            <a:avLst/>
          </a:prstGeom>
          <a:noFill/>
          <a:ln w="9525">
            <a:noFill/>
            <a:miter lim="800000"/>
            <a:headEnd/>
            <a:tailEnd/>
          </a:ln>
        </p:spPr>
      </p:pic>
      <p:sp>
        <p:nvSpPr>
          <p:cNvPr id="13319" name="Прямоугольник 6"/>
          <p:cNvSpPr>
            <a:spLocks noChangeArrowheads="1"/>
          </p:cNvSpPr>
          <p:nvPr/>
        </p:nvSpPr>
        <p:spPr bwMode="auto">
          <a:xfrm>
            <a:off x="1066800" y="304800"/>
            <a:ext cx="7391400" cy="1016000"/>
          </a:xfrm>
          <a:prstGeom prst="rect">
            <a:avLst/>
          </a:prstGeom>
          <a:noFill/>
          <a:ln w="9525">
            <a:noFill/>
            <a:miter lim="800000"/>
            <a:headEnd/>
            <a:tailEnd/>
          </a:ln>
        </p:spPr>
        <p:txBody>
          <a:bodyPr>
            <a:spAutoFit/>
          </a:bodyPr>
          <a:lstStyle/>
          <a:p>
            <a:pPr algn="ctr"/>
            <a:r>
              <a:rPr lang="ru-RU" sz="6000" b="1">
                <a:latin typeface="Times New Roman" pitchFamily="18" charset="0"/>
                <a:cs typeface="Times New Roman" pitchFamily="18" charset="0"/>
              </a:rPr>
              <a:t> “Найди общее”</a:t>
            </a:r>
            <a:endParaRPr lang="ru-RU" sz="6000">
              <a:latin typeface="Times New Roman" pitchFamily="18" charset="0"/>
              <a:cs typeface="Times New Roman" pitchFamily="18" charset="0"/>
            </a:endParaRPr>
          </a:p>
        </p:txBody>
      </p:sp>
      <p:sp>
        <p:nvSpPr>
          <p:cNvPr id="13320" name="Прямоугольник 7"/>
          <p:cNvSpPr>
            <a:spLocks noChangeArrowheads="1"/>
          </p:cNvSpPr>
          <p:nvPr/>
        </p:nvSpPr>
        <p:spPr bwMode="auto">
          <a:xfrm>
            <a:off x="914400" y="6248400"/>
            <a:ext cx="7620000" cy="369888"/>
          </a:xfrm>
          <a:prstGeom prst="rect">
            <a:avLst/>
          </a:prstGeom>
          <a:noFill/>
          <a:ln w="9525">
            <a:noFill/>
            <a:miter lim="800000"/>
            <a:headEnd/>
            <a:tailEnd/>
          </a:ln>
        </p:spPr>
        <p:txBody>
          <a:bodyPr>
            <a:spAutoFit/>
          </a:bodyPr>
          <a:lstStyle/>
          <a:p>
            <a:pPr algn="ctr"/>
            <a:r>
              <a:rPr lang="ru-RU" b="1">
                <a:latin typeface="Times New Roman" pitchFamily="18" charset="0"/>
                <a:cs typeface="Times New Roman" pitchFamily="18" charset="0"/>
              </a:rPr>
              <a:t>Правильный ответ: Изображение возвышенных частей рельефа</a:t>
            </a:r>
          </a:p>
        </p:txBody>
      </p:sp>
    </p:spTree>
  </p:cSld>
  <p:clrMapOvr>
    <a:masterClrMapping/>
  </p:clrMapOvr>
  <p:transition>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14339" name="Прямоугольник 3"/>
          <p:cNvSpPr>
            <a:spLocks noChangeArrowheads="1"/>
          </p:cNvSpPr>
          <p:nvPr/>
        </p:nvSpPr>
        <p:spPr bwMode="auto">
          <a:xfrm>
            <a:off x="1262063" y="457200"/>
            <a:ext cx="5507037" cy="1016000"/>
          </a:xfrm>
          <a:prstGeom prst="rect">
            <a:avLst/>
          </a:prstGeom>
          <a:noFill/>
          <a:ln w="9525">
            <a:noFill/>
            <a:miter lim="800000"/>
            <a:headEnd/>
            <a:tailEnd/>
          </a:ln>
        </p:spPr>
        <p:txBody>
          <a:bodyPr wrap="none">
            <a:spAutoFit/>
          </a:bodyPr>
          <a:lstStyle/>
          <a:p>
            <a:pPr algn="ctr"/>
            <a:r>
              <a:rPr lang="ru-RU" sz="6000" b="1">
                <a:latin typeface="Times New Roman" pitchFamily="18" charset="0"/>
                <a:cs typeface="Times New Roman" pitchFamily="18" charset="0"/>
              </a:rPr>
              <a:t>“Найди общее”</a:t>
            </a:r>
            <a:endParaRPr lang="ru-RU" sz="6000">
              <a:latin typeface="Times New Roman" pitchFamily="18" charset="0"/>
              <a:cs typeface="Times New Roman" pitchFamily="18" charset="0"/>
            </a:endParaRPr>
          </a:p>
        </p:txBody>
      </p:sp>
      <p:pic>
        <p:nvPicPr>
          <p:cNvPr id="14340" name="Picture 2" descr="http://marketprofs.ru/storage/topics/1511945724-275994701.jpg"/>
          <p:cNvPicPr>
            <a:picLocks noChangeAspect="1" noChangeArrowheads="1"/>
          </p:cNvPicPr>
          <p:nvPr/>
        </p:nvPicPr>
        <p:blipFill>
          <a:blip r:embed="rId3" cstate="email"/>
          <a:srcRect/>
          <a:stretch>
            <a:fillRect/>
          </a:stretch>
        </p:blipFill>
        <p:spPr bwMode="auto">
          <a:xfrm>
            <a:off x="228600" y="2133600"/>
            <a:ext cx="2867025" cy="2971800"/>
          </a:xfrm>
          <a:prstGeom prst="rect">
            <a:avLst/>
          </a:prstGeom>
          <a:noFill/>
          <a:ln w="9525">
            <a:noFill/>
            <a:miter lim="800000"/>
            <a:headEnd/>
            <a:tailEnd/>
          </a:ln>
        </p:spPr>
      </p:pic>
      <p:pic>
        <p:nvPicPr>
          <p:cNvPr id="14341" name="Picture 4" descr="https://54kards.ru/image/cache/data/poster/WHispering%20Imps/KS-800x640.png"/>
          <p:cNvPicPr>
            <a:picLocks noChangeAspect="1" noChangeArrowheads="1"/>
          </p:cNvPicPr>
          <p:nvPr/>
        </p:nvPicPr>
        <p:blipFill>
          <a:blip r:embed="rId4" cstate="email"/>
          <a:srcRect/>
          <a:stretch>
            <a:fillRect/>
          </a:stretch>
        </p:blipFill>
        <p:spPr bwMode="auto">
          <a:xfrm>
            <a:off x="3200400" y="2057400"/>
            <a:ext cx="2835275" cy="3048000"/>
          </a:xfrm>
          <a:prstGeom prst="rect">
            <a:avLst/>
          </a:prstGeom>
          <a:noFill/>
          <a:ln w="9525">
            <a:noFill/>
            <a:miter lim="800000"/>
            <a:headEnd/>
            <a:tailEnd/>
          </a:ln>
        </p:spPr>
      </p:pic>
      <p:pic>
        <p:nvPicPr>
          <p:cNvPr id="14342" name="Picture 6" descr="https://avatars.mds.yandex.net/get-pdb/1517245/31fe9822-1ab4-4223-9e4b-28f0e8cd0b87/s1200"/>
          <p:cNvPicPr>
            <a:picLocks noChangeAspect="1" noChangeArrowheads="1"/>
          </p:cNvPicPr>
          <p:nvPr/>
        </p:nvPicPr>
        <p:blipFill>
          <a:blip r:embed="rId5" cstate="email"/>
          <a:srcRect/>
          <a:stretch>
            <a:fillRect/>
          </a:stretch>
        </p:blipFill>
        <p:spPr bwMode="auto">
          <a:xfrm>
            <a:off x="6172200" y="2057400"/>
            <a:ext cx="2819400" cy="30480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15363" name="Прямоугольник 3"/>
          <p:cNvSpPr>
            <a:spLocks noChangeArrowheads="1"/>
          </p:cNvSpPr>
          <p:nvPr/>
        </p:nvSpPr>
        <p:spPr bwMode="auto">
          <a:xfrm>
            <a:off x="1262063" y="457200"/>
            <a:ext cx="5507037" cy="1016000"/>
          </a:xfrm>
          <a:prstGeom prst="rect">
            <a:avLst/>
          </a:prstGeom>
          <a:noFill/>
          <a:ln w="9525">
            <a:noFill/>
            <a:miter lim="800000"/>
            <a:headEnd/>
            <a:tailEnd/>
          </a:ln>
        </p:spPr>
        <p:txBody>
          <a:bodyPr wrap="none">
            <a:spAutoFit/>
          </a:bodyPr>
          <a:lstStyle/>
          <a:p>
            <a:pPr algn="ctr"/>
            <a:r>
              <a:rPr lang="ru-RU" sz="6000" b="1">
                <a:latin typeface="Times New Roman" pitchFamily="18" charset="0"/>
                <a:cs typeface="Times New Roman" pitchFamily="18" charset="0"/>
              </a:rPr>
              <a:t>“Найди общее”</a:t>
            </a:r>
            <a:endParaRPr lang="ru-RU" sz="6000">
              <a:latin typeface="Times New Roman" pitchFamily="18" charset="0"/>
              <a:cs typeface="Times New Roman" pitchFamily="18" charset="0"/>
            </a:endParaRPr>
          </a:p>
        </p:txBody>
      </p:sp>
      <p:pic>
        <p:nvPicPr>
          <p:cNvPr id="15364" name="Picture 2" descr="http://marketprofs.ru/storage/topics/1511945724-275994701.jpg"/>
          <p:cNvPicPr>
            <a:picLocks noChangeAspect="1" noChangeArrowheads="1"/>
          </p:cNvPicPr>
          <p:nvPr/>
        </p:nvPicPr>
        <p:blipFill>
          <a:blip r:embed="rId3" cstate="email"/>
          <a:srcRect/>
          <a:stretch>
            <a:fillRect/>
          </a:stretch>
        </p:blipFill>
        <p:spPr bwMode="auto">
          <a:xfrm>
            <a:off x="228600" y="2133600"/>
            <a:ext cx="2867025" cy="2971800"/>
          </a:xfrm>
          <a:prstGeom prst="rect">
            <a:avLst/>
          </a:prstGeom>
          <a:noFill/>
          <a:ln w="9525">
            <a:noFill/>
            <a:miter lim="800000"/>
            <a:headEnd/>
            <a:tailEnd/>
          </a:ln>
        </p:spPr>
      </p:pic>
      <p:pic>
        <p:nvPicPr>
          <p:cNvPr id="15365" name="Picture 4" descr="https://54kards.ru/image/cache/data/poster/WHispering%20Imps/KS-800x640.png"/>
          <p:cNvPicPr>
            <a:picLocks noChangeAspect="1" noChangeArrowheads="1"/>
          </p:cNvPicPr>
          <p:nvPr/>
        </p:nvPicPr>
        <p:blipFill>
          <a:blip r:embed="rId4" cstate="email"/>
          <a:srcRect/>
          <a:stretch>
            <a:fillRect/>
          </a:stretch>
        </p:blipFill>
        <p:spPr bwMode="auto">
          <a:xfrm>
            <a:off x="3200400" y="2057400"/>
            <a:ext cx="2835275" cy="3048000"/>
          </a:xfrm>
          <a:prstGeom prst="rect">
            <a:avLst/>
          </a:prstGeom>
          <a:noFill/>
          <a:ln w="9525">
            <a:noFill/>
            <a:miter lim="800000"/>
            <a:headEnd/>
            <a:tailEnd/>
          </a:ln>
        </p:spPr>
      </p:pic>
      <p:pic>
        <p:nvPicPr>
          <p:cNvPr id="15366" name="Picture 6" descr="https://avatars.mds.yandex.net/get-pdb/1517245/31fe9822-1ab4-4223-9e4b-28f0e8cd0b87/s1200"/>
          <p:cNvPicPr>
            <a:picLocks noChangeAspect="1" noChangeArrowheads="1"/>
          </p:cNvPicPr>
          <p:nvPr/>
        </p:nvPicPr>
        <p:blipFill>
          <a:blip r:embed="rId5" cstate="email"/>
          <a:srcRect/>
          <a:stretch>
            <a:fillRect/>
          </a:stretch>
        </p:blipFill>
        <p:spPr bwMode="auto">
          <a:xfrm>
            <a:off x="6172200" y="2057400"/>
            <a:ext cx="2819400" cy="3048000"/>
          </a:xfrm>
          <a:prstGeom prst="rect">
            <a:avLst/>
          </a:prstGeom>
          <a:noFill/>
          <a:ln w="9525">
            <a:noFill/>
            <a:miter lim="800000"/>
            <a:headEnd/>
            <a:tailEnd/>
          </a:ln>
        </p:spPr>
      </p:pic>
      <p:sp>
        <p:nvSpPr>
          <p:cNvPr id="15367" name="Rectangle 1"/>
          <p:cNvSpPr>
            <a:spLocks noChangeArrowheads="1"/>
          </p:cNvSpPr>
          <p:nvPr/>
        </p:nvSpPr>
        <p:spPr bwMode="auto">
          <a:xfrm>
            <a:off x="2514600" y="6096000"/>
            <a:ext cx="5257800" cy="369888"/>
          </a:xfrm>
          <a:prstGeom prst="rect">
            <a:avLst/>
          </a:prstGeom>
          <a:noFill/>
          <a:ln w="9525">
            <a:noFill/>
            <a:miter lim="800000"/>
            <a:headEnd/>
            <a:tailEnd/>
          </a:ln>
        </p:spPr>
        <p:txBody>
          <a:bodyPr anchor="ctr">
            <a:spAutoFit/>
          </a:bodyPr>
          <a:lstStyle/>
          <a:p>
            <a:pPr eaLnBrk="0" hangingPunct="0"/>
            <a:r>
              <a:rPr lang="ru-RU" b="1" i="1">
                <a:latin typeface="Times New Roman" pitchFamily="18" charset="0"/>
                <a:ea typeface="Calibri" pitchFamily="34" charset="0"/>
                <a:cs typeface="Times New Roman" pitchFamily="18" charset="0"/>
              </a:rPr>
              <a:t>Правильный ответ: КАРТА</a:t>
            </a:r>
            <a:endParaRPr lang="ru-RU" b="1">
              <a:ea typeface="Calibri" pitchFamily="34" charset="0"/>
              <a:cs typeface="Times New Roman" pitchFamily="18" charset="0"/>
            </a:endParaRPr>
          </a:p>
        </p:txBody>
      </p:sp>
    </p:spTree>
  </p:cSld>
  <p:clrMapOvr>
    <a:masterClrMapping/>
  </p:clrMapOvr>
  <p:transition>
    <p:cover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16387" name="Прямоугольник 3"/>
          <p:cNvSpPr>
            <a:spLocks noChangeArrowheads="1"/>
          </p:cNvSpPr>
          <p:nvPr/>
        </p:nvSpPr>
        <p:spPr bwMode="auto">
          <a:xfrm>
            <a:off x="1262063" y="457200"/>
            <a:ext cx="5507037" cy="1016000"/>
          </a:xfrm>
          <a:prstGeom prst="rect">
            <a:avLst/>
          </a:prstGeom>
          <a:noFill/>
          <a:ln w="9525">
            <a:noFill/>
            <a:miter lim="800000"/>
            <a:headEnd/>
            <a:tailEnd/>
          </a:ln>
        </p:spPr>
        <p:txBody>
          <a:bodyPr wrap="none">
            <a:spAutoFit/>
          </a:bodyPr>
          <a:lstStyle/>
          <a:p>
            <a:pPr algn="ctr"/>
            <a:r>
              <a:rPr lang="ru-RU" sz="6000" b="1">
                <a:latin typeface="Times New Roman" pitchFamily="18" charset="0"/>
                <a:cs typeface="Times New Roman" pitchFamily="18" charset="0"/>
              </a:rPr>
              <a:t>“Найди общее”</a:t>
            </a:r>
            <a:endParaRPr lang="ru-RU" sz="6000">
              <a:latin typeface="Times New Roman" pitchFamily="18" charset="0"/>
              <a:cs typeface="Times New Roman" pitchFamily="18" charset="0"/>
            </a:endParaRPr>
          </a:p>
        </p:txBody>
      </p:sp>
      <p:pic>
        <p:nvPicPr>
          <p:cNvPr id="16388" name="Picture 8" descr="https://ds02.infourok.ru/uploads/ex/11c4/000234a3-d5f64f65/310/img21.jpg"/>
          <p:cNvPicPr>
            <a:picLocks noChangeAspect="1" noChangeArrowheads="1"/>
          </p:cNvPicPr>
          <p:nvPr/>
        </p:nvPicPr>
        <p:blipFill>
          <a:blip r:embed="rId3" cstate="email"/>
          <a:srcRect/>
          <a:stretch>
            <a:fillRect/>
          </a:stretch>
        </p:blipFill>
        <p:spPr bwMode="auto">
          <a:xfrm>
            <a:off x="838200" y="1600200"/>
            <a:ext cx="3657600" cy="2514600"/>
          </a:xfrm>
          <a:prstGeom prst="rect">
            <a:avLst/>
          </a:prstGeom>
          <a:noFill/>
          <a:ln w="9525">
            <a:noFill/>
            <a:miter lim="800000"/>
            <a:headEnd/>
            <a:tailEnd/>
          </a:ln>
        </p:spPr>
      </p:pic>
      <p:pic>
        <p:nvPicPr>
          <p:cNvPr id="16389" name="Picture 10" descr="https://businessman.ru/static/img/a/47518/371326/59668.jpg"/>
          <p:cNvPicPr>
            <a:picLocks noChangeAspect="1" noChangeArrowheads="1"/>
          </p:cNvPicPr>
          <p:nvPr/>
        </p:nvPicPr>
        <p:blipFill>
          <a:blip r:embed="rId4" cstate="email"/>
          <a:srcRect/>
          <a:stretch>
            <a:fillRect/>
          </a:stretch>
        </p:blipFill>
        <p:spPr bwMode="auto">
          <a:xfrm>
            <a:off x="838200" y="4191000"/>
            <a:ext cx="3733800" cy="2438400"/>
          </a:xfrm>
          <a:prstGeom prst="rect">
            <a:avLst/>
          </a:prstGeom>
          <a:noFill/>
          <a:ln w="9525">
            <a:noFill/>
            <a:miter lim="800000"/>
            <a:headEnd/>
            <a:tailEnd/>
          </a:ln>
        </p:spPr>
      </p:pic>
      <p:pic>
        <p:nvPicPr>
          <p:cNvPr id="16390" name="Picture 12" descr="https://ok-t.ru/studopediaru/baza1/1097417061128.files/image331.jpg"/>
          <p:cNvPicPr>
            <a:picLocks noChangeAspect="1" noChangeArrowheads="1"/>
          </p:cNvPicPr>
          <p:nvPr/>
        </p:nvPicPr>
        <p:blipFill>
          <a:blip r:embed="rId5" cstate="email"/>
          <a:srcRect/>
          <a:stretch>
            <a:fillRect/>
          </a:stretch>
        </p:blipFill>
        <p:spPr bwMode="auto">
          <a:xfrm>
            <a:off x="5410200" y="1752600"/>
            <a:ext cx="2438400" cy="45720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17411" name="Прямоугольник 3"/>
          <p:cNvSpPr>
            <a:spLocks noChangeArrowheads="1"/>
          </p:cNvSpPr>
          <p:nvPr/>
        </p:nvSpPr>
        <p:spPr bwMode="auto">
          <a:xfrm>
            <a:off x="838200" y="381000"/>
            <a:ext cx="5508625" cy="1016000"/>
          </a:xfrm>
          <a:prstGeom prst="rect">
            <a:avLst/>
          </a:prstGeom>
          <a:noFill/>
          <a:ln w="9525">
            <a:noFill/>
            <a:miter lim="800000"/>
            <a:headEnd/>
            <a:tailEnd/>
          </a:ln>
        </p:spPr>
        <p:txBody>
          <a:bodyPr wrap="none">
            <a:spAutoFit/>
          </a:bodyPr>
          <a:lstStyle/>
          <a:p>
            <a:pPr algn="ctr"/>
            <a:r>
              <a:rPr lang="ru-RU" sz="6000" b="1">
                <a:latin typeface="Times New Roman" pitchFamily="18" charset="0"/>
                <a:cs typeface="Times New Roman" pitchFamily="18" charset="0"/>
              </a:rPr>
              <a:t>“Найди общее”</a:t>
            </a:r>
            <a:endParaRPr lang="ru-RU" sz="6000">
              <a:latin typeface="Times New Roman" pitchFamily="18" charset="0"/>
              <a:cs typeface="Times New Roman" pitchFamily="18" charset="0"/>
            </a:endParaRPr>
          </a:p>
        </p:txBody>
      </p:sp>
      <p:pic>
        <p:nvPicPr>
          <p:cNvPr id="17412" name="Picture 8" descr="https://ds02.infourok.ru/uploads/ex/11c4/000234a3-d5f64f65/310/img21.jpg"/>
          <p:cNvPicPr>
            <a:picLocks noChangeAspect="1" noChangeArrowheads="1"/>
          </p:cNvPicPr>
          <p:nvPr/>
        </p:nvPicPr>
        <p:blipFill>
          <a:blip r:embed="rId3" cstate="email"/>
          <a:srcRect/>
          <a:stretch>
            <a:fillRect/>
          </a:stretch>
        </p:blipFill>
        <p:spPr bwMode="auto">
          <a:xfrm>
            <a:off x="838200" y="1600200"/>
            <a:ext cx="3657600" cy="2514600"/>
          </a:xfrm>
          <a:prstGeom prst="rect">
            <a:avLst/>
          </a:prstGeom>
          <a:noFill/>
          <a:ln w="9525">
            <a:noFill/>
            <a:miter lim="800000"/>
            <a:headEnd/>
            <a:tailEnd/>
          </a:ln>
        </p:spPr>
      </p:pic>
      <p:pic>
        <p:nvPicPr>
          <p:cNvPr id="17413" name="Picture 10" descr="https://businessman.ru/static/img/a/47518/371326/59668.jpg"/>
          <p:cNvPicPr>
            <a:picLocks noChangeAspect="1" noChangeArrowheads="1"/>
          </p:cNvPicPr>
          <p:nvPr/>
        </p:nvPicPr>
        <p:blipFill>
          <a:blip r:embed="rId4" cstate="email"/>
          <a:srcRect/>
          <a:stretch>
            <a:fillRect/>
          </a:stretch>
        </p:blipFill>
        <p:spPr bwMode="auto">
          <a:xfrm>
            <a:off x="838200" y="4191000"/>
            <a:ext cx="3733800" cy="2438400"/>
          </a:xfrm>
          <a:prstGeom prst="rect">
            <a:avLst/>
          </a:prstGeom>
          <a:noFill/>
          <a:ln w="9525">
            <a:noFill/>
            <a:miter lim="800000"/>
            <a:headEnd/>
            <a:tailEnd/>
          </a:ln>
        </p:spPr>
      </p:pic>
      <p:pic>
        <p:nvPicPr>
          <p:cNvPr id="17414" name="Picture 12" descr="https://ok-t.ru/studopediaru/baza1/1097417061128.files/image331.jpg"/>
          <p:cNvPicPr>
            <a:picLocks noChangeAspect="1" noChangeArrowheads="1"/>
          </p:cNvPicPr>
          <p:nvPr/>
        </p:nvPicPr>
        <p:blipFill>
          <a:blip r:embed="rId5" cstate="email"/>
          <a:srcRect/>
          <a:stretch>
            <a:fillRect/>
          </a:stretch>
        </p:blipFill>
        <p:spPr bwMode="auto">
          <a:xfrm>
            <a:off x="6324600" y="1143000"/>
            <a:ext cx="2438400" cy="4572000"/>
          </a:xfrm>
          <a:prstGeom prst="rect">
            <a:avLst/>
          </a:prstGeom>
          <a:noFill/>
          <a:ln w="9525">
            <a:noFill/>
            <a:miter lim="800000"/>
            <a:headEnd/>
            <a:tailEnd/>
          </a:ln>
        </p:spPr>
      </p:pic>
      <p:sp>
        <p:nvSpPr>
          <p:cNvPr id="17415" name="Rectangle 1"/>
          <p:cNvSpPr>
            <a:spLocks noChangeArrowheads="1"/>
          </p:cNvSpPr>
          <p:nvPr/>
        </p:nvSpPr>
        <p:spPr bwMode="auto">
          <a:xfrm>
            <a:off x="4572000" y="6172200"/>
            <a:ext cx="4191000" cy="369888"/>
          </a:xfrm>
          <a:prstGeom prst="rect">
            <a:avLst/>
          </a:prstGeom>
          <a:noFill/>
          <a:ln w="9525">
            <a:noFill/>
            <a:miter lim="800000"/>
            <a:headEnd/>
            <a:tailEnd/>
          </a:ln>
        </p:spPr>
        <p:txBody>
          <a:bodyPr anchor="ctr">
            <a:spAutoFit/>
          </a:bodyPr>
          <a:lstStyle/>
          <a:p>
            <a:pPr eaLnBrk="0" hangingPunct="0"/>
            <a:r>
              <a:rPr lang="ru-RU" b="1" i="1">
                <a:latin typeface="Times New Roman" pitchFamily="18" charset="0"/>
                <a:ea typeface="Calibri" pitchFamily="34" charset="0"/>
                <a:cs typeface="Times New Roman" pitchFamily="18" charset="0"/>
              </a:rPr>
              <a:t>Правильный ответ: план местности </a:t>
            </a:r>
            <a:endParaRPr lang="ru-RU" b="1">
              <a:ea typeface="Calibri" pitchFamily="34" charset="0"/>
              <a:cs typeface="Times New Roman" pitchFamily="18" charset="0"/>
            </a:endParaRPr>
          </a:p>
        </p:txBody>
      </p:sp>
    </p:spTree>
  </p:cSld>
  <p:clrMapOvr>
    <a:masterClrMapping/>
  </p:clrMapOvr>
  <p:transition>
    <p:cover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https://img2.goodfon.ru/original/1920x1408/a/82/teksturi-cveta-kapli.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pic>
        <p:nvPicPr>
          <p:cNvPr id="18435" name="Picture 2" descr="https://i.pinimg.com/736x/e7/cd/41/e7cd415d8b548262e374e87cdf155dbc.jpg"/>
          <p:cNvPicPr>
            <a:picLocks noChangeAspect="1" noChangeArrowheads="1"/>
          </p:cNvPicPr>
          <p:nvPr/>
        </p:nvPicPr>
        <p:blipFill>
          <a:blip r:embed="rId3" cstate="email"/>
          <a:srcRect/>
          <a:stretch>
            <a:fillRect/>
          </a:stretch>
        </p:blipFill>
        <p:spPr bwMode="auto">
          <a:xfrm>
            <a:off x="152400" y="1219200"/>
            <a:ext cx="4191000" cy="2333625"/>
          </a:xfrm>
          <a:prstGeom prst="rect">
            <a:avLst/>
          </a:prstGeom>
          <a:noFill/>
          <a:ln w="9525">
            <a:noFill/>
            <a:miter lim="800000"/>
            <a:headEnd/>
            <a:tailEnd/>
          </a:ln>
        </p:spPr>
      </p:pic>
      <p:sp>
        <p:nvSpPr>
          <p:cNvPr id="18436" name="Прямоугольник 3"/>
          <p:cNvSpPr>
            <a:spLocks noChangeArrowheads="1"/>
          </p:cNvSpPr>
          <p:nvPr/>
        </p:nvSpPr>
        <p:spPr bwMode="auto">
          <a:xfrm>
            <a:off x="2667000" y="304800"/>
            <a:ext cx="4087813" cy="769938"/>
          </a:xfrm>
          <a:prstGeom prst="rect">
            <a:avLst/>
          </a:prstGeom>
          <a:noFill/>
          <a:ln w="9525">
            <a:noFill/>
            <a:miter lim="800000"/>
            <a:headEnd/>
            <a:tailEnd/>
          </a:ln>
        </p:spPr>
        <p:txBody>
          <a:bodyPr wrap="none">
            <a:spAutoFit/>
          </a:bodyPr>
          <a:lstStyle/>
          <a:p>
            <a:pPr algn="ctr"/>
            <a:r>
              <a:rPr lang="ru-RU" sz="4400" b="1">
                <a:latin typeface="Times New Roman" pitchFamily="18" charset="0"/>
                <a:cs typeface="Times New Roman" pitchFamily="18" charset="0"/>
              </a:rPr>
              <a:t>“Найди общее”</a:t>
            </a:r>
            <a:endParaRPr lang="ru-RU" sz="4400">
              <a:latin typeface="Times New Roman" pitchFamily="18" charset="0"/>
              <a:cs typeface="Times New Roman" pitchFamily="18" charset="0"/>
            </a:endParaRPr>
          </a:p>
        </p:txBody>
      </p:sp>
      <p:pic>
        <p:nvPicPr>
          <p:cNvPr id="18437" name="Picture 4" descr="https://c.pxhere.com/photos/c9/cc/green_leaf_natural_wallpaper-1018212.jpg!d"/>
          <p:cNvPicPr>
            <a:picLocks noChangeAspect="1" noChangeArrowheads="1"/>
          </p:cNvPicPr>
          <p:nvPr/>
        </p:nvPicPr>
        <p:blipFill>
          <a:blip r:embed="rId4" cstate="email"/>
          <a:srcRect/>
          <a:stretch>
            <a:fillRect/>
          </a:stretch>
        </p:blipFill>
        <p:spPr bwMode="auto">
          <a:xfrm>
            <a:off x="4572000" y="1219200"/>
            <a:ext cx="3962400" cy="2286000"/>
          </a:xfrm>
          <a:prstGeom prst="rect">
            <a:avLst/>
          </a:prstGeom>
          <a:noFill/>
          <a:ln w="9525">
            <a:noFill/>
            <a:miter lim="800000"/>
            <a:headEnd/>
            <a:tailEnd/>
          </a:ln>
        </p:spPr>
      </p:pic>
      <p:pic>
        <p:nvPicPr>
          <p:cNvPr id="18438" name="Picture 6" descr="https://images-wixmp-ed30a86b8c4ca887773594c2.wixmp.com/f/7e3d8ad8-f5a1-4c5b-9303-c0071a726721/d975j1z-cf51734e-0ab6-4da8-aa82-78fdedbe9d32.png?token=eyJ0eXAiOiJKV1QiLCJhbGciOiJIUzI1NiJ9.eyJpc3MiOiJ1cm46YXBwOjdlMGQxODg5ODIyNjQzNzNhNWYwZDQxNWVhMGQyNmUwIiwic3ViIjoidXJuOmFwcDo3ZTBkMTg4OTgyMjY0MzczYTVmMGQ0MTVlYTBkMjZlMCIsImF1ZCI6WyJ1cm46c2VydmljZTpmaWxlLmRvd25sb2FkIl0sIm9iaiI6W1t7InBhdGgiOiIvZi83ZTNkOGFkOC1mNWExLTRjNWItOTMwMy1jMDA3MWE3MjY3MjEvZDk3NWoxei1jZjUxNzM0ZS0wYWI2LTRkYTgtYWE4Mi03OGZkZWRiZTlkMzIucG5nIn1dXX0.7fCS6BQWjcw4XfiLUEC8hGWcQFmEwsl2V3bpdhQC_vg"/>
          <p:cNvPicPr>
            <a:picLocks noChangeAspect="1" noChangeArrowheads="1"/>
          </p:cNvPicPr>
          <p:nvPr/>
        </p:nvPicPr>
        <p:blipFill>
          <a:blip r:embed="rId5" cstate="email"/>
          <a:srcRect r="48077" b="40088"/>
          <a:stretch>
            <a:fillRect/>
          </a:stretch>
        </p:blipFill>
        <p:spPr bwMode="auto">
          <a:xfrm>
            <a:off x="2743200" y="3733800"/>
            <a:ext cx="4114800" cy="27432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748</TotalTime>
  <Words>577</Words>
  <Application>Microsoft Office PowerPoint</Application>
  <PresentationFormat>Экран (4:3)</PresentationFormat>
  <Paragraphs>90</Paragraphs>
  <Slides>34</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34</vt:i4>
      </vt:variant>
    </vt:vector>
  </HeadingPairs>
  <TitlesOfParts>
    <vt:vector size="43" baseType="lpstr">
      <vt:lpstr>Arial</vt:lpstr>
      <vt:lpstr>Franklin Gothic Medium</vt:lpstr>
      <vt:lpstr>Franklin Gothic Book</vt:lpstr>
      <vt:lpstr>Wingdings 2</vt:lpstr>
      <vt:lpstr>Calibri</vt:lpstr>
      <vt:lpstr>Times New Roman</vt:lpstr>
      <vt:lpstr>Symbol</vt:lpstr>
      <vt:lpstr>Wingdings</vt:lpstr>
      <vt:lpstr>Трек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Никки</dc:creator>
  <cp:lastModifiedBy>Alla Ivanovna</cp:lastModifiedBy>
  <cp:revision>76</cp:revision>
  <cp:lastPrinted>1601-01-01T00:00:00Z</cp:lastPrinted>
  <dcterms:created xsi:type="dcterms:W3CDTF">1601-01-01T00:00:00Z</dcterms:created>
  <dcterms:modified xsi:type="dcterms:W3CDTF">2022-12-18T16:36:17Z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