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67" r:id="rId4"/>
    <p:sldId id="266" r:id="rId5"/>
    <p:sldId id="268" r:id="rId6"/>
    <p:sldId id="269" r:id="rId7"/>
    <p:sldId id="270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8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BB8525-3224-4750-AA1C-FD283CCBE1F2}" type="doc">
      <dgm:prSet loTypeId="urn:microsoft.com/office/officeart/2005/8/layout/hierarchy4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094EDB54-1274-4A42-9CDC-676840BE6462}">
      <dgm:prSet phldrT="[Текст]"/>
      <dgm:spPr/>
      <dgm:t>
        <a:bodyPr/>
        <a:lstStyle/>
        <a:p>
          <a:r>
            <a:rPr lang="ru-RU" dirty="0"/>
            <a:t>Основные источники топлива для ТЭС</a:t>
          </a:r>
        </a:p>
      </dgm:t>
    </dgm:pt>
    <dgm:pt modelId="{168EB180-D5FB-440E-9E3B-6C555EEE774E}" type="parTrans" cxnId="{89707A96-04BB-42F0-9E5B-C047DF88A0C3}">
      <dgm:prSet/>
      <dgm:spPr/>
      <dgm:t>
        <a:bodyPr/>
        <a:lstStyle/>
        <a:p>
          <a:endParaRPr lang="ru-RU"/>
        </a:p>
      </dgm:t>
    </dgm:pt>
    <dgm:pt modelId="{8C17E5D0-A4F6-4770-9964-2CC6F1954665}" type="sibTrans" cxnId="{89707A96-04BB-42F0-9E5B-C047DF88A0C3}">
      <dgm:prSet/>
      <dgm:spPr/>
      <dgm:t>
        <a:bodyPr/>
        <a:lstStyle/>
        <a:p>
          <a:endParaRPr lang="ru-RU"/>
        </a:p>
      </dgm:t>
    </dgm:pt>
    <dgm:pt modelId="{F83756D9-0EF8-4116-BC30-FEC5823BEF77}">
      <dgm:prSet phldrT="[Текст]"/>
      <dgm:spPr/>
      <dgm:t>
        <a:bodyPr/>
        <a:lstStyle/>
        <a:p>
          <a:r>
            <a:rPr lang="ru-RU" dirty="0"/>
            <a:t>Каменный уголь</a:t>
          </a:r>
        </a:p>
      </dgm:t>
    </dgm:pt>
    <dgm:pt modelId="{C6C54667-A02A-470C-B874-719DBDE5FD64}" type="parTrans" cxnId="{FC23632D-258A-43E1-9348-3A55CA8B6F5B}">
      <dgm:prSet/>
      <dgm:spPr/>
      <dgm:t>
        <a:bodyPr/>
        <a:lstStyle/>
        <a:p>
          <a:endParaRPr lang="ru-RU"/>
        </a:p>
      </dgm:t>
    </dgm:pt>
    <dgm:pt modelId="{C628AB90-0B88-408E-A401-C87F862EED6C}" type="sibTrans" cxnId="{FC23632D-258A-43E1-9348-3A55CA8B6F5B}">
      <dgm:prSet/>
      <dgm:spPr/>
      <dgm:t>
        <a:bodyPr/>
        <a:lstStyle/>
        <a:p>
          <a:endParaRPr lang="ru-RU"/>
        </a:p>
      </dgm:t>
    </dgm:pt>
    <dgm:pt modelId="{96015178-C487-4D6E-B34C-544227977B3F}">
      <dgm:prSet phldrT="[Текст]"/>
      <dgm:spPr/>
      <dgm:t>
        <a:bodyPr/>
        <a:lstStyle/>
        <a:p>
          <a:r>
            <a:rPr lang="ru-RU" dirty="0"/>
            <a:t>Бурый уголь</a:t>
          </a:r>
        </a:p>
      </dgm:t>
    </dgm:pt>
    <dgm:pt modelId="{CD7FA827-3910-42D7-9957-2A1B7D652701}" type="parTrans" cxnId="{1348F28B-D4AA-4A8A-9CDB-ED9963066AEE}">
      <dgm:prSet/>
      <dgm:spPr/>
      <dgm:t>
        <a:bodyPr/>
        <a:lstStyle/>
        <a:p>
          <a:endParaRPr lang="ru-RU"/>
        </a:p>
      </dgm:t>
    </dgm:pt>
    <dgm:pt modelId="{BC624ACB-5EE4-408C-BBFC-33DAD6F7B6FD}" type="sibTrans" cxnId="{1348F28B-D4AA-4A8A-9CDB-ED9963066AEE}">
      <dgm:prSet/>
      <dgm:spPr/>
      <dgm:t>
        <a:bodyPr/>
        <a:lstStyle/>
        <a:p>
          <a:endParaRPr lang="ru-RU"/>
        </a:p>
      </dgm:t>
    </dgm:pt>
    <dgm:pt modelId="{73F5971E-3FF0-4845-803A-6D6CBCD84391}">
      <dgm:prSet phldrT="[Текст]"/>
      <dgm:spPr/>
      <dgm:t>
        <a:bodyPr/>
        <a:lstStyle/>
        <a:p>
          <a:r>
            <a:rPr lang="ru-RU" dirty="0"/>
            <a:t>Мазут</a:t>
          </a:r>
        </a:p>
      </dgm:t>
    </dgm:pt>
    <dgm:pt modelId="{CE70BBB5-F2E1-4934-BF85-C04B6C771E0B}" type="parTrans" cxnId="{937D9B60-A3B9-4B75-A0A8-4A3B2C5A78EF}">
      <dgm:prSet/>
      <dgm:spPr/>
      <dgm:t>
        <a:bodyPr/>
        <a:lstStyle/>
        <a:p>
          <a:endParaRPr lang="ru-RU"/>
        </a:p>
      </dgm:t>
    </dgm:pt>
    <dgm:pt modelId="{A9791F05-5BDA-4CCF-B06F-9AF96B5BA3F6}" type="sibTrans" cxnId="{937D9B60-A3B9-4B75-A0A8-4A3B2C5A78EF}">
      <dgm:prSet/>
      <dgm:spPr/>
      <dgm:t>
        <a:bodyPr/>
        <a:lstStyle/>
        <a:p>
          <a:endParaRPr lang="ru-RU"/>
        </a:p>
      </dgm:t>
    </dgm:pt>
    <dgm:pt modelId="{EB48625E-0F82-44BE-865F-7936E3C03150}">
      <dgm:prSet phldrT="[Текст]"/>
      <dgm:spPr/>
      <dgm:t>
        <a:bodyPr/>
        <a:lstStyle/>
        <a:p>
          <a:r>
            <a:rPr lang="ru-RU" dirty="0"/>
            <a:t>Биомасса</a:t>
          </a:r>
        </a:p>
      </dgm:t>
    </dgm:pt>
    <dgm:pt modelId="{A0EA8E43-2E64-4C1A-97E6-44E34620CD4D}" type="parTrans" cxnId="{587BCF58-FBCC-4B42-9847-FADA8A6EEC5E}">
      <dgm:prSet/>
      <dgm:spPr/>
      <dgm:t>
        <a:bodyPr/>
        <a:lstStyle/>
        <a:p>
          <a:endParaRPr lang="ru-RU"/>
        </a:p>
      </dgm:t>
    </dgm:pt>
    <dgm:pt modelId="{7EDA6BBD-E67F-4DA3-BEAC-6578491159F8}" type="sibTrans" cxnId="{587BCF58-FBCC-4B42-9847-FADA8A6EEC5E}">
      <dgm:prSet/>
      <dgm:spPr/>
      <dgm:t>
        <a:bodyPr/>
        <a:lstStyle/>
        <a:p>
          <a:endParaRPr lang="ru-RU"/>
        </a:p>
      </dgm:t>
    </dgm:pt>
    <dgm:pt modelId="{403CC913-6511-49CD-A9EA-4E7D5BFFDAB8}">
      <dgm:prSet phldrT="[Текст]"/>
      <dgm:spPr/>
      <dgm:t>
        <a:bodyPr/>
        <a:lstStyle/>
        <a:p>
          <a:r>
            <a:rPr lang="ru-RU" dirty="0"/>
            <a:t>Биогаз</a:t>
          </a:r>
        </a:p>
      </dgm:t>
    </dgm:pt>
    <dgm:pt modelId="{C3CA9394-F096-4291-B812-7D0490370FCF}" type="parTrans" cxnId="{8633FCD4-D47F-40B2-9011-F5B7B9C43E03}">
      <dgm:prSet/>
      <dgm:spPr/>
      <dgm:t>
        <a:bodyPr/>
        <a:lstStyle/>
        <a:p>
          <a:endParaRPr lang="ru-RU"/>
        </a:p>
      </dgm:t>
    </dgm:pt>
    <dgm:pt modelId="{8F35E70D-4DDE-4F99-805B-31565F1E770C}" type="sibTrans" cxnId="{8633FCD4-D47F-40B2-9011-F5B7B9C43E03}">
      <dgm:prSet/>
      <dgm:spPr/>
      <dgm:t>
        <a:bodyPr/>
        <a:lstStyle/>
        <a:p>
          <a:endParaRPr lang="ru-RU"/>
        </a:p>
      </dgm:t>
    </dgm:pt>
    <dgm:pt modelId="{93FB8E62-FB5B-41F9-8F06-A819BFCBA150}">
      <dgm:prSet phldrT="[Текст]"/>
      <dgm:spPr/>
      <dgm:t>
        <a:bodyPr/>
        <a:lstStyle/>
        <a:p>
          <a:r>
            <a:rPr lang="ru-RU" dirty="0"/>
            <a:t>Природный газ</a:t>
          </a:r>
        </a:p>
      </dgm:t>
    </dgm:pt>
    <dgm:pt modelId="{89A754C3-B87B-49FF-B5BF-1208D5E274CC}" type="parTrans" cxnId="{70FFEF75-2651-4459-971F-A523E3F64AE3}">
      <dgm:prSet/>
      <dgm:spPr/>
      <dgm:t>
        <a:bodyPr/>
        <a:lstStyle/>
        <a:p>
          <a:endParaRPr lang="ru-RU"/>
        </a:p>
      </dgm:t>
    </dgm:pt>
    <dgm:pt modelId="{3EBDCA05-5A45-414B-A564-A10832AD70F5}" type="sibTrans" cxnId="{70FFEF75-2651-4459-971F-A523E3F64AE3}">
      <dgm:prSet/>
      <dgm:spPr/>
      <dgm:t>
        <a:bodyPr/>
        <a:lstStyle/>
        <a:p>
          <a:endParaRPr lang="ru-RU"/>
        </a:p>
      </dgm:t>
    </dgm:pt>
    <dgm:pt modelId="{AD3842A3-0174-449F-8D01-699BA74F749E}">
      <dgm:prSet phldrT="[Текст]"/>
      <dgm:spPr/>
      <dgm:t>
        <a:bodyPr/>
        <a:lstStyle/>
        <a:p>
          <a:r>
            <a:rPr lang="ru-RU" dirty="0"/>
            <a:t>Промышленные или коммунальные отходы</a:t>
          </a:r>
        </a:p>
      </dgm:t>
    </dgm:pt>
    <dgm:pt modelId="{697A2FDF-2FB2-4CA1-89A0-46148A9F4FC4}" type="parTrans" cxnId="{C2A5AC2A-2A40-437E-88E1-EE119701B4F5}">
      <dgm:prSet/>
      <dgm:spPr/>
      <dgm:t>
        <a:bodyPr/>
        <a:lstStyle/>
        <a:p>
          <a:endParaRPr lang="ru-RU"/>
        </a:p>
      </dgm:t>
    </dgm:pt>
    <dgm:pt modelId="{506E8DBB-21D6-413B-B6EF-432E55C0CD89}" type="sibTrans" cxnId="{C2A5AC2A-2A40-437E-88E1-EE119701B4F5}">
      <dgm:prSet/>
      <dgm:spPr/>
      <dgm:t>
        <a:bodyPr/>
        <a:lstStyle/>
        <a:p>
          <a:endParaRPr lang="ru-RU"/>
        </a:p>
      </dgm:t>
    </dgm:pt>
    <dgm:pt modelId="{B572E30F-8775-4FC1-A909-C89B549740F3}" type="pres">
      <dgm:prSet presAssocID="{29BB8525-3224-4750-AA1C-FD283CCBE1F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52BD431-1462-474A-A688-8686F77C37FC}" type="pres">
      <dgm:prSet presAssocID="{094EDB54-1274-4A42-9CDC-676840BE6462}" presName="vertOne" presStyleCnt="0"/>
      <dgm:spPr/>
    </dgm:pt>
    <dgm:pt modelId="{4366FCA7-A27D-40FB-87D0-F4E524453723}" type="pres">
      <dgm:prSet presAssocID="{094EDB54-1274-4A42-9CDC-676840BE6462}" presName="txOne" presStyleLbl="node0" presStyleIdx="0" presStyleCnt="1" custScaleY="36982">
        <dgm:presLayoutVars>
          <dgm:chPref val="3"/>
        </dgm:presLayoutVars>
      </dgm:prSet>
      <dgm:spPr/>
    </dgm:pt>
    <dgm:pt modelId="{6FC893D8-6A21-41C0-8171-01BEF045CD7D}" type="pres">
      <dgm:prSet presAssocID="{094EDB54-1274-4A42-9CDC-676840BE6462}" presName="parTransOne" presStyleCnt="0"/>
      <dgm:spPr/>
    </dgm:pt>
    <dgm:pt modelId="{74E8EF8C-CDE7-4533-B8E5-7FD47B4B1D7B}" type="pres">
      <dgm:prSet presAssocID="{094EDB54-1274-4A42-9CDC-676840BE6462}" presName="horzOne" presStyleCnt="0"/>
      <dgm:spPr/>
    </dgm:pt>
    <dgm:pt modelId="{BC9F2845-2A6F-45E2-9D27-6625013EAC6D}" type="pres">
      <dgm:prSet presAssocID="{F83756D9-0EF8-4116-BC30-FEC5823BEF77}" presName="vertTwo" presStyleCnt="0"/>
      <dgm:spPr/>
    </dgm:pt>
    <dgm:pt modelId="{78479185-E476-4DD7-8059-CEAFB46B8815}" type="pres">
      <dgm:prSet presAssocID="{F83756D9-0EF8-4116-BC30-FEC5823BEF77}" presName="txTwo" presStyleLbl="node2" presStyleIdx="0" presStyleCnt="6">
        <dgm:presLayoutVars>
          <dgm:chPref val="3"/>
        </dgm:presLayoutVars>
      </dgm:prSet>
      <dgm:spPr/>
    </dgm:pt>
    <dgm:pt modelId="{E3DF4797-4223-47C1-9191-F2C755201C29}" type="pres">
      <dgm:prSet presAssocID="{F83756D9-0EF8-4116-BC30-FEC5823BEF77}" presName="horzTwo" presStyleCnt="0"/>
      <dgm:spPr/>
    </dgm:pt>
    <dgm:pt modelId="{443DEE4B-F125-40AF-9376-4A652E7355D5}" type="pres">
      <dgm:prSet presAssocID="{C628AB90-0B88-408E-A401-C87F862EED6C}" presName="sibSpaceTwo" presStyleCnt="0"/>
      <dgm:spPr/>
    </dgm:pt>
    <dgm:pt modelId="{D86A38D9-5FAE-462C-B8ED-2F113CC2C2CF}" type="pres">
      <dgm:prSet presAssocID="{96015178-C487-4D6E-B34C-544227977B3F}" presName="vertTwo" presStyleCnt="0"/>
      <dgm:spPr/>
    </dgm:pt>
    <dgm:pt modelId="{FF65060D-EF2D-424D-AACB-9B9E40CAAFFA}" type="pres">
      <dgm:prSet presAssocID="{96015178-C487-4D6E-B34C-544227977B3F}" presName="txTwo" presStyleLbl="node2" presStyleIdx="1" presStyleCnt="6">
        <dgm:presLayoutVars>
          <dgm:chPref val="3"/>
        </dgm:presLayoutVars>
      </dgm:prSet>
      <dgm:spPr/>
    </dgm:pt>
    <dgm:pt modelId="{08F91C20-7D97-4C8F-A3D4-DB75EAF14F8D}" type="pres">
      <dgm:prSet presAssocID="{96015178-C487-4D6E-B34C-544227977B3F}" presName="horzTwo" presStyleCnt="0"/>
      <dgm:spPr/>
    </dgm:pt>
    <dgm:pt modelId="{94BD3DCA-33D8-4D99-AD6D-42010B6C601C}" type="pres">
      <dgm:prSet presAssocID="{BC624ACB-5EE4-408C-BBFC-33DAD6F7B6FD}" presName="sibSpaceTwo" presStyleCnt="0"/>
      <dgm:spPr/>
    </dgm:pt>
    <dgm:pt modelId="{58FD6FEF-4B2C-4F2F-8717-612D5AE8FA1C}" type="pres">
      <dgm:prSet presAssocID="{73F5971E-3FF0-4845-803A-6D6CBCD84391}" presName="vertTwo" presStyleCnt="0"/>
      <dgm:spPr/>
    </dgm:pt>
    <dgm:pt modelId="{57697722-5F09-47C0-B797-410905C378A0}" type="pres">
      <dgm:prSet presAssocID="{73F5971E-3FF0-4845-803A-6D6CBCD84391}" presName="txTwo" presStyleLbl="node2" presStyleIdx="2" presStyleCnt="6">
        <dgm:presLayoutVars>
          <dgm:chPref val="3"/>
        </dgm:presLayoutVars>
      </dgm:prSet>
      <dgm:spPr/>
    </dgm:pt>
    <dgm:pt modelId="{15E2D0BC-3178-4DE3-A4C1-2EBF6DF7D477}" type="pres">
      <dgm:prSet presAssocID="{73F5971E-3FF0-4845-803A-6D6CBCD84391}" presName="horzTwo" presStyleCnt="0"/>
      <dgm:spPr/>
    </dgm:pt>
    <dgm:pt modelId="{0AB00372-9FEF-49A5-91EC-05AA05E18257}" type="pres">
      <dgm:prSet presAssocID="{A9791F05-5BDA-4CCF-B06F-9AF96B5BA3F6}" presName="sibSpaceTwo" presStyleCnt="0"/>
      <dgm:spPr/>
    </dgm:pt>
    <dgm:pt modelId="{C283B1D5-2F14-4D06-AB43-4E3D6B1B35F1}" type="pres">
      <dgm:prSet presAssocID="{93FB8E62-FB5B-41F9-8F06-A819BFCBA150}" presName="vertTwo" presStyleCnt="0"/>
      <dgm:spPr/>
    </dgm:pt>
    <dgm:pt modelId="{9DAB7FF2-6ADC-4DCF-BC61-1FA68B5F6136}" type="pres">
      <dgm:prSet presAssocID="{93FB8E62-FB5B-41F9-8F06-A819BFCBA150}" presName="txTwo" presStyleLbl="node2" presStyleIdx="3" presStyleCnt="6">
        <dgm:presLayoutVars>
          <dgm:chPref val="3"/>
        </dgm:presLayoutVars>
      </dgm:prSet>
      <dgm:spPr/>
    </dgm:pt>
    <dgm:pt modelId="{2752DD53-3A8D-4D38-AC21-134B855F0033}" type="pres">
      <dgm:prSet presAssocID="{93FB8E62-FB5B-41F9-8F06-A819BFCBA150}" presName="horzTwo" presStyleCnt="0"/>
      <dgm:spPr/>
    </dgm:pt>
    <dgm:pt modelId="{E047D4D9-3C8A-448D-BAA4-6F6FB577B826}" type="pres">
      <dgm:prSet presAssocID="{3EBDCA05-5A45-414B-A564-A10832AD70F5}" presName="sibSpaceTwo" presStyleCnt="0"/>
      <dgm:spPr/>
    </dgm:pt>
    <dgm:pt modelId="{D95F43B9-6E48-414F-ABD4-7DF79D3E1022}" type="pres">
      <dgm:prSet presAssocID="{EB48625E-0F82-44BE-865F-7936E3C03150}" presName="vertTwo" presStyleCnt="0"/>
      <dgm:spPr/>
    </dgm:pt>
    <dgm:pt modelId="{BA8DA46F-8C11-4CE0-B10B-75C501B1FFFC}" type="pres">
      <dgm:prSet presAssocID="{EB48625E-0F82-44BE-865F-7936E3C03150}" presName="txTwo" presStyleLbl="node2" presStyleIdx="4" presStyleCnt="6">
        <dgm:presLayoutVars>
          <dgm:chPref val="3"/>
        </dgm:presLayoutVars>
      </dgm:prSet>
      <dgm:spPr/>
    </dgm:pt>
    <dgm:pt modelId="{93124CAA-CDC9-48F6-AD13-4F08A70438DB}" type="pres">
      <dgm:prSet presAssocID="{EB48625E-0F82-44BE-865F-7936E3C03150}" presName="horzTwo" presStyleCnt="0"/>
      <dgm:spPr/>
    </dgm:pt>
    <dgm:pt modelId="{46C493EF-B7B6-48DB-84E9-AED81688FD80}" type="pres">
      <dgm:prSet presAssocID="{7EDA6BBD-E67F-4DA3-BEAC-6578491159F8}" presName="sibSpaceTwo" presStyleCnt="0"/>
      <dgm:spPr/>
    </dgm:pt>
    <dgm:pt modelId="{4D50472A-2376-4DA8-9D45-08DAA68A1890}" type="pres">
      <dgm:prSet presAssocID="{403CC913-6511-49CD-A9EA-4E7D5BFFDAB8}" presName="vertTwo" presStyleCnt="0"/>
      <dgm:spPr/>
    </dgm:pt>
    <dgm:pt modelId="{0320160C-9A2E-42ED-BB84-FE5B840548E6}" type="pres">
      <dgm:prSet presAssocID="{403CC913-6511-49CD-A9EA-4E7D5BFFDAB8}" presName="txTwo" presStyleLbl="node2" presStyleIdx="5" presStyleCnt="6">
        <dgm:presLayoutVars>
          <dgm:chPref val="3"/>
        </dgm:presLayoutVars>
      </dgm:prSet>
      <dgm:spPr/>
    </dgm:pt>
    <dgm:pt modelId="{D63C8FD6-6836-45B9-905E-2A2F455107F4}" type="pres">
      <dgm:prSet presAssocID="{403CC913-6511-49CD-A9EA-4E7D5BFFDAB8}" presName="parTransTwo" presStyleCnt="0"/>
      <dgm:spPr/>
    </dgm:pt>
    <dgm:pt modelId="{12786D28-342E-4007-911A-8E3FCB98414C}" type="pres">
      <dgm:prSet presAssocID="{403CC913-6511-49CD-A9EA-4E7D5BFFDAB8}" presName="horzTwo" presStyleCnt="0"/>
      <dgm:spPr/>
    </dgm:pt>
    <dgm:pt modelId="{A957EDD7-BB43-461C-85F6-F42AC5494690}" type="pres">
      <dgm:prSet presAssocID="{AD3842A3-0174-449F-8D01-699BA74F749E}" presName="vertThree" presStyleCnt="0"/>
      <dgm:spPr/>
    </dgm:pt>
    <dgm:pt modelId="{C291C286-9944-4813-9A37-84967BAD799A}" type="pres">
      <dgm:prSet presAssocID="{AD3842A3-0174-449F-8D01-699BA74F749E}" presName="txThree" presStyleLbl="node3" presStyleIdx="0" presStyleCnt="1" custLinFactX="-100000" custLinFactNeighborX="-171000" custLinFactNeighborY="-9121">
        <dgm:presLayoutVars>
          <dgm:chPref val="3"/>
        </dgm:presLayoutVars>
      </dgm:prSet>
      <dgm:spPr/>
    </dgm:pt>
    <dgm:pt modelId="{64306FF0-830A-4A96-B051-8889710C3075}" type="pres">
      <dgm:prSet presAssocID="{AD3842A3-0174-449F-8D01-699BA74F749E}" presName="horzThree" presStyleCnt="0"/>
      <dgm:spPr/>
    </dgm:pt>
  </dgm:ptLst>
  <dgm:cxnLst>
    <dgm:cxn modelId="{D9EB7C24-457D-4348-A3EE-0D3E4FC7EC73}" type="presOf" srcId="{AD3842A3-0174-449F-8D01-699BA74F749E}" destId="{C291C286-9944-4813-9A37-84967BAD799A}" srcOrd="0" destOrd="0" presId="urn:microsoft.com/office/officeart/2005/8/layout/hierarchy4"/>
    <dgm:cxn modelId="{C2A5AC2A-2A40-437E-88E1-EE119701B4F5}" srcId="{403CC913-6511-49CD-A9EA-4E7D5BFFDAB8}" destId="{AD3842A3-0174-449F-8D01-699BA74F749E}" srcOrd="0" destOrd="0" parTransId="{697A2FDF-2FB2-4CA1-89A0-46148A9F4FC4}" sibTransId="{506E8DBB-21D6-413B-B6EF-432E55C0CD89}"/>
    <dgm:cxn modelId="{FC23632D-258A-43E1-9348-3A55CA8B6F5B}" srcId="{094EDB54-1274-4A42-9CDC-676840BE6462}" destId="{F83756D9-0EF8-4116-BC30-FEC5823BEF77}" srcOrd="0" destOrd="0" parTransId="{C6C54667-A02A-470C-B874-719DBDE5FD64}" sibTransId="{C628AB90-0B88-408E-A401-C87F862EED6C}"/>
    <dgm:cxn modelId="{FBFC4A32-6A5E-4CE6-97CD-70C7135C5DF6}" type="presOf" srcId="{93FB8E62-FB5B-41F9-8F06-A819BFCBA150}" destId="{9DAB7FF2-6ADC-4DCF-BC61-1FA68B5F6136}" srcOrd="0" destOrd="0" presId="urn:microsoft.com/office/officeart/2005/8/layout/hierarchy4"/>
    <dgm:cxn modelId="{425FE73B-849F-43BE-84C1-EFDFB23126BD}" type="presOf" srcId="{094EDB54-1274-4A42-9CDC-676840BE6462}" destId="{4366FCA7-A27D-40FB-87D0-F4E524453723}" srcOrd="0" destOrd="0" presId="urn:microsoft.com/office/officeart/2005/8/layout/hierarchy4"/>
    <dgm:cxn modelId="{506C2E5D-DF70-4B05-A9B9-448DD32A1304}" type="presOf" srcId="{EB48625E-0F82-44BE-865F-7936E3C03150}" destId="{BA8DA46F-8C11-4CE0-B10B-75C501B1FFFC}" srcOrd="0" destOrd="0" presId="urn:microsoft.com/office/officeart/2005/8/layout/hierarchy4"/>
    <dgm:cxn modelId="{937D9B60-A3B9-4B75-A0A8-4A3B2C5A78EF}" srcId="{094EDB54-1274-4A42-9CDC-676840BE6462}" destId="{73F5971E-3FF0-4845-803A-6D6CBCD84391}" srcOrd="2" destOrd="0" parTransId="{CE70BBB5-F2E1-4934-BF85-C04B6C771E0B}" sibTransId="{A9791F05-5BDA-4CCF-B06F-9AF96B5BA3F6}"/>
    <dgm:cxn modelId="{70FFEF75-2651-4459-971F-A523E3F64AE3}" srcId="{094EDB54-1274-4A42-9CDC-676840BE6462}" destId="{93FB8E62-FB5B-41F9-8F06-A819BFCBA150}" srcOrd="3" destOrd="0" parTransId="{89A754C3-B87B-49FF-B5BF-1208D5E274CC}" sibTransId="{3EBDCA05-5A45-414B-A564-A10832AD70F5}"/>
    <dgm:cxn modelId="{587BCF58-FBCC-4B42-9847-FADA8A6EEC5E}" srcId="{094EDB54-1274-4A42-9CDC-676840BE6462}" destId="{EB48625E-0F82-44BE-865F-7936E3C03150}" srcOrd="4" destOrd="0" parTransId="{A0EA8E43-2E64-4C1A-97E6-44E34620CD4D}" sibTransId="{7EDA6BBD-E67F-4DA3-BEAC-6578491159F8}"/>
    <dgm:cxn modelId="{1348F28B-D4AA-4A8A-9CDB-ED9963066AEE}" srcId="{094EDB54-1274-4A42-9CDC-676840BE6462}" destId="{96015178-C487-4D6E-B34C-544227977B3F}" srcOrd="1" destOrd="0" parTransId="{CD7FA827-3910-42D7-9957-2A1B7D652701}" sibTransId="{BC624ACB-5EE4-408C-BBFC-33DAD6F7B6FD}"/>
    <dgm:cxn modelId="{9F75A691-E1F5-4E5E-89EB-E1783FA5A091}" type="presOf" srcId="{29BB8525-3224-4750-AA1C-FD283CCBE1F2}" destId="{B572E30F-8775-4FC1-A909-C89B549740F3}" srcOrd="0" destOrd="0" presId="urn:microsoft.com/office/officeart/2005/8/layout/hierarchy4"/>
    <dgm:cxn modelId="{89707A96-04BB-42F0-9E5B-C047DF88A0C3}" srcId="{29BB8525-3224-4750-AA1C-FD283CCBE1F2}" destId="{094EDB54-1274-4A42-9CDC-676840BE6462}" srcOrd="0" destOrd="0" parTransId="{168EB180-D5FB-440E-9E3B-6C555EEE774E}" sibTransId="{8C17E5D0-A4F6-4770-9964-2CC6F1954665}"/>
    <dgm:cxn modelId="{C0882DA4-B979-4B7B-960C-C39F67DB48E9}" type="presOf" srcId="{403CC913-6511-49CD-A9EA-4E7D5BFFDAB8}" destId="{0320160C-9A2E-42ED-BB84-FE5B840548E6}" srcOrd="0" destOrd="0" presId="urn:microsoft.com/office/officeart/2005/8/layout/hierarchy4"/>
    <dgm:cxn modelId="{CC0F9DA9-72D6-455D-9F66-89084E988AB5}" type="presOf" srcId="{73F5971E-3FF0-4845-803A-6D6CBCD84391}" destId="{57697722-5F09-47C0-B797-410905C378A0}" srcOrd="0" destOrd="0" presId="urn:microsoft.com/office/officeart/2005/8/layout/hierarchy4"/>
    <dgm:cxn modelId="{17E2F3C7-C9DB-40EF-AD35-902779A14B3E}" type="presOf" srcId="{96015178-C487-4D6E-B34C-544227977B3F}" destId="{FF65060D-EF2D-424D-AACB-9B9E40CAAFFA}" srcOrd="0" destOrd="0" presId="urn:microsoft.com/office/officeart/2005/8/layout/hierarchy4"/>
    <dgm:cxn modelId="{8633FCD4-D47F-40B2-9011-F5B7B9C43E03}" srcId="{094EDB54-1274-4A42-9CDC-676840BE6462}" destId="{403CC913-6511-49CD-A9EA-4E7D5BFFDAB8}" srcOrd="5" destOrd="0" parTransId="{C3CA9394-F096-4291-B812-7D0490370FCF}" sibTransId="{8F35E70D-4DDE-4F99-805B-31565F1E770C}"/>
    <dgm:cxn modelId="{6150BCFD-5EFB-40D2-9AD9-C90649B8CF7E}" type="presOf" srcId="{F83756D9-0EF8-4116-BC30-FEC5823BEF77}" destId="{78479185-E476-4DD7-8059-CEAFB46B8815}" srcOrd="0" destOrd="0" presId="urn:microsoft.com/office/officeart/2005/8/layout/hierarchy4"/>
    <dgm:cxn modelId="{C9C6BBB7-846A-409C-BD7C-8ECAED68AA73}" type="presParOf" srcId="{B572E30F-8775-4FC1-A909-C89B549740F3}" destId="{F52BD431-1462-474A-A688-8686F77C37FC}" srcOrd="0" destOrd="0" presId="urn:microsoft.com/office/officeart/2005/8/layout/hierarchy4"/>
    <dgm:cxn modelId="{2F458D50-9C6D-4FB3-8AB8-DC80C718FAB4}" type="presParOf" srcId="{F52BD431-1462-474A-A688-8686F77C37FC}" destId="{4366FCA7-A27D-40FB-87D0-F4E524453723}" srcOrd="0" destOrd="0" presId="urn:microsoft.com/office/officeart/2005/8/layout/hierarchy4"/>
    <dgm:cxn modelId="{8F24BD0E-3BC8-4398-921A-A21B1702D84B}" type="presParOf" srcId="{F52BD431-1462-474A-A688-8686F77C37FC}" destId="{6FC893D8-6A21-41C0-8171-01BEF045CD7D}" srcOrd="1" destOrd="0" presId="urn:microsoft.com/office/officeart/2005/8/layout/hierarchy4"/>
    <dgm:cxn modelId="{E6994392-6342-4FD4-A72D-46D1D08018E1}" type="presParOf" srcId="{F52BD431-1462-474A-A688-8686F77C37FC}" destId="{74E8EF8C-CDE7-4533-B8E5-7FD47B4B1D7B}" srcOrd="2" destOrd="0" presId="urn:microsoft.com/office/officeart/2005/8/layout/hierarchy4"/>
    <dgm:cxn modelId="{0F0009DE-3687-42C7-B88F-10EF03DF69E3}" type="presParOf" srcId="{74E8EF8C-CDE7-4533-B8E5-7FD47B4B1D7B}" destId="{BC9F2845-2A6F-45E2-9D27-6625013EAC6D}" srcOrd="0" destOrd="0" presId="urn:microsoft.com/office/officeart/2005/8/layout/hierarchy4"/>
    <dgm:cxn modelId="{CB9D6D85-E883-4693-AB4C-1072B8166772}" type="presParOf" srcId="{BC9F2845-2A6F-45E2-9D27-6625013EAC6D}" destId="{78479185-E476-4DD7-8059-CEAFB46B8815}" srcOrd="0" destOrd="0" presId="urn:microsoft.com/office/officeart/2005/8/layout/hierarchy4"/>
    <dgm:cxn modelId="{826998BA-485D-4A3A-A122-67934F90E279}" type="presParOf" srcId="{BC9F2845-2A6F-45E2-9D27-6625013EAC6D}" destId="{E3DF4797-4223-47C1-9191-F2C755201C29}" srcOrd="1" destOrd="0" presId="urn:microsoft.com/office/officeart/2005/8/layout/hierarchy4"/>
    <dgm:cxn modelId="{232F09CD-570E-4D84-9AA7-CAAA869AF56F}" type="presParOf" srcId="{74E8EF8C-CDE7-4533-B8E5-7FD47B4B1D7B}" destId="{443DEE4B-F125-40AF-9376-4A652E7355D5}" srcOrd="1" destOrd="0" presId="urn:microsoft.com/office/officeart/2005/8/layout/hierarchy4"/>
    <dgm:cxn modelId="{7138CF3F-22C3-4DC5-B3A5-D69B81D0A3F7}" type="presParOf" srcId="{74E8EF8C-CDE7-4533-B8E5-7FD47B4B1D7B}" destId="{D86A38D9-5FAE-462C-B8ED-2F113CC2C2CF}" srcOrd="2" destOrd="0" presId="urn:microsoft.com/office/officeart/2005/8/layout/hierarchy4"/>
    <dgm:cxn modelId="{550F6048-A9D2-49AF-9E59-4272896D81F9}" type="presParOf" srcId="{D86A38D9-5FAE-462C-B8ED-2F113CC2C2CF}" destId="{FF65060D-EF2D-424D-AACB-9B9E40CAAFFA}" srcOrd="0" destOrd="0" presId="urn:microsoft.com/office/officeart/2005/8/layout/hierarchy4"/>
    <dgm:cxn modelId="{DABBFED6-1CD8-4D04-A572-F4A4B1D8F4A8}" type="presParOf" srcId="{D86A38D9-5FAE-462C-B8ED-2F113CC2C2CF}" destId="{08F91C20-7D97-4C8F-A3D4-DB75EAF14F8D}" srcOrd="1" destOrd="0" presId="urn:microsoft.com/office/officeart/2005/8/layout/hierarchy4"/>
    <dgm:cxn modelId="{C6E14B6E-9FDF-4949-8A05-B7651A205A75}" type="presParOf" srcId="{74E8EF8C-CDE7-4533-B8E5-7FD47B4B1D7B}" destId="{94BD3DCA-33D8-4D99-AD6D-42010B6C601C}" srcOrd="3" destOrd="0" presId="urn:microsoft.com/office/officeart/2005/8/layout/hierarchy4"/>
    <dgm:cxn modelId="{4F0DA142-ECEC-4745-A546-DD44D89B2F89}" type="presParOf" srcId="{74E8EF8C-CDE7-4533-B8E5-7FD47B4B1D7B}" destId="{58FD6FEF-4B2C-4F2F-8717-612D5AE8FA1C}" srcOrd="4" destOrd="0" presId="urn:microsoft.com/office/officeart/2005/8/layout/hierarchy4"/>
    <dgm:cxn modelId="{2F971FF7-C4E5-4CD0-9CDE-9C36D37C32A5}" type="presParOf" srcId="{58FD6FEF-4B2C-4F2F-8717-612D5AE8FA1C}" destId="{57697722-5F09-47C0-B797-410905C378A0}" srcOrd="0" destOrd="0" presId="urn:microsoft.com/office/officeart/2005/8/layout/hierarchy4"/>
    <dgm:cxn modelId="{C029CEC8-8974-4D6F-AD0C-2FDB3663BBCA}" type="presParOf" srcId="{58FD6FEF-4B2C-4F2F-8717-612D5AE8FA1C}" destId="{15E2D0BC-3178-4DE3-A4C1-2EBF6DF7D477}" srcOrd="1" destOrd="0" presId="urn:microsoft.com/office/officeart/2005/8/layout/hierarchy4"/>
    <dgm:cxn modelId="{AFBA9CC7-A575-4AFC-B691-ADB71B2F07B1}" type="presParOf" srcId="{74E8EF8C-CDE7-4533-B8E5-7FD47B4B1D7B}" destId="{0AB00372-9FEF-49A5-91EC-05AA05E18257}" srcOrd="5" destOrd="0" presId="urn:microsoft.com/office/officeart/2005/8/layout/hierarchy4"/>
    <dgm:cxn modelId="{AD1E94C5-9282-43D3-9C4B-C995F7486863}" type="presParOf" srcId="{74E8EF8C-CDE7-4533-B8E5-7FD47B4B1D7B}" destId="{C283B1D5-2F14-4D06-AB43-4E3D6B1B35F1}" srcOrd="6" destOrd="0" presId="urn:microsoft.com/office/officeart/2005/8/layout/hierarchy4"/>
    <dgm:cxn modelId="{4ACEFE31-6740-4A3B-801B-857EFB891C1B}" type="presParOf" srcId="{C283B1D5-2F14-4D06-AB43-4E3D6B1B35F1}" destId="{9DAB7FF2-6ADC-4DCF-BC61-1FA68B5F6136}" srcOrd="0" destOrd="0" presId="urn:microsoft.com/office/officeart/2005/8/layout/hierarchy4"/>
    <dgm:cxn modelId="{CA42174F-4253-4302-95A8-CE83DB4F4ECE}" type="presParOf" srcId="{C283B1D5-2F14-4D06-AB43-4E3D6B1B35F1}" destId="{2752DD53-3A8D-4D38-AC21-134B855F0033}" srcOrd="1" destOrd="0" presId="urn:microsoft.com/office/officeart/2005/8/layout/hierarchy4"/>
    <dgm:cxn modelId="{9A020530-5007-46AF-8C4C-58E43D878D2F}" type="presParOf" srcId="{74E8EF8C-CDE7-4533-B8E5-7FD47B4B1D7B}" destId="{E047D4D9-3C8A-448D-BAA4-6F6FB577B826}" srcOrd="7" destOrd="0" presId="urn:microsoft.com/office/officeart/2005/8/layout/hierarchy4"/>
    <dgm:cxn modelId="{47291487-DB2D-4C35-A777-2E1E97EC436B}" type="presParOf" srcId="{74E8EF8C-CDE7-4533-B8E5-7FD47B4B1D7B}" destId="{D95F43B9-6E48-414F-ABD4-7DF79D3E1022}" srcOrd="8" destOrd="0" presId="urn:microsoft.com/office/officeart/2005/8/layout/hierarchy4"/>
    <dgm:cxn modelId="{3E4A89C6-B3C6-4183-AAB1-59FF38576FBF}" type="presParOf" srcId="{D95F43B9-6E48-414F-ABD4-7DF79D3E1022}" destId="{BA8DA46F-8C11-4CE0-B10B-75C501B1FFFC}" srcOrd="0" destOrd="0" presId="urn:microsoft.com/office/officeart/2005/8/layout/hierarchy4"/>
    <dgm:cxn modelId="{298B6888-5369-46B7-A5A6-692F0E945D2B}" type="presParOf" srcId="{D95F43B9-6E48-414F-ABD4-7DF79D3E1022}" destId="{93124CAA-CDC9-48F6-AD13-4F08A70438DB}" srcOrd="1" destOrd="0" presId="urn:microsoft.com/office/officeart/2005/8/layout/hierarchy4"/>
    <dgm:cxn modelId="{89288F08-2FAA-4974-8C2A-A05A7FD3F20E}" type="presParOf" srcId="{74E8EF8C-CDE7-4533-B8E5-7FD47B4B1D7B}" destId="{46C493EF-B7B6-48DB-84E9-AED81688FD80}" srcOrd="9" destOrd="0" presId="urn:microsoft.com/office/officeart/2005/8/layout/hierarchy4"/>
    <dgm:cxn modelId="{4FB03CBF-0F61-4E5E-A78B-7FC3F74FE75E}" type="presParOf" srcId="{74E8EF8C-CDE7-4533-B8E5-7FD47B4B1D7B}" destId="{4D50472A-2376-4DA8-9D45-08DAA68A1890}" srcOrd="10" destOrd="0" presId="urn:microsoft.com/office/officeart/2005/8/layout/hierarchy4"/>
    <dgm:cxn modelId="{C4AF5F07-116E-4017-B541-D4CB3C622881}" type="presParOf" srcId="{4D50472A-2376-4DA8-9D45-08DAA68A1890}" destId="{0320160C-9A2E-42ED-BB84-FE5B840548E6}" srcOrd="0" destOrd="0" presId="urn:microsoft.com/office/officeart/2005/8/layout/hierarchy4"/>
    <dgm:cxn modelId="{B7BD9588-2C6B-4EE1-BC2A-5E8B6B9F4C14}" type="presParOf" srcId="{4D50472A-2376-4DA8-9D45-08DAA68A1890}" destId="{D63C8FD6-6836-45B9-905E-2A2F455107F4}" srcOrd="1" destOrd="0" presId="urn:microsoft.com/office/officeart/2005/8/layout/hierarchy4"/>
    <dgm:cxn modelId="{61A69606-0ECB-4F86-B29C-1E017C58EAC5}" type="presParOf" srcId="{4D50472A-2376-4DA8-9D45-08DAA68A1890}" destId="{12786D28-342E-4007-911A-8E3FCB98414C}" srcOrd="2" destOrd="0" presId="urn:microsoft.com/office/officeart/2005/8/layout/hierarchy4"/>
    <dgm:cxn modelId="{C6D794C4-D740-4FDB-8431-1BC4DBA7A755}" type="presParOf" srcId="{12786D28-342E-4007-911A-8E3FCB98414C}" destId="{A957EDD7-BB43-461C-85F6-F42AC5494690}" srcOrd="0" destOrd="0" presId="urn:microsoft.com/office/officeart/2005/8/layout/hierarchy4"/>
    <dgm:cxn modelId="{5D7DB293-B627-49D6-95BA-BE223C65A387}" type="presParOf" srcId="{A957EDD7-BB43-461C-85F6-F42AC5494690}" destId="{C291C286-9944-4813-9A37-84967BAD799A}" srcOrd="0" destOrd="0" presId="urn:microsoft.com/office/officeart/2005/8/layout/hierarchy4"/>
    <dgm:cxn modelId="{8B38ACE3-883B-4446-BF9E-3BBBB574F2BC}" type="presParOf" srcId="{A957EDD7-BB43-461C-85F6-F42AC5494690}" destId="{64306FF0-830A-4A96-B051-8889710C3075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25AFAD-03A7-4E14-9073-8BAE9A400CA9}" type="doc">
      <dgm:prSet loTypeId="urn:microsoft.com/office/officeart/2005/8/layout/hierarchy4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BF07A6F4-2CB2-42DE-A898-792F048F13BF}">
      <dgm:prSet phldrT="[Текст]"/>
      <dgm:spPr/>
      <dgm:t>
        <a:bodyPr/>
        <a:lstStyle/>
        <a:p>
          <a:r>
            <a:rPr lang="ru-RU" dirty="0"/>
            <a:t>Паровые ТЭС</a:t>
          </a:r>
        </a:p>
      </dgm:t>
    </dgm:pt>
    <dgm:pt modelId="{D7C765AE-D64A-4CA7-AA99-01343BFE85CD}" type="parTrans" cxnId="{84696FB9-D152-49F4-AB2C-2368518A72F9}">
      <dgm:prSet/>
      <dgm:spPr/>
      <dgm:t>
        <a:bodyPr/>
        <a:lstStyle/>
        <a:p>
          <a:endParaRPr lang="ru-RU"/>
        </a:p>
      </dgm:t>
    </dgm:pt>
    <dgm:pt modelId="{D8F3B0CE-68D1-47CE-97C5-BC8341BBDAB5}" type="sibTrans" cxnId="{84696FB9-D152-49F4-AB2C-2368518A72F9}">
      <dgm:prSet/>
      <dgm:spPr/>
      <dgm:t>
        <a:bodyPr/>
        <a:lstStyle/>
        <a:p>
          <a:endParaRPr lang="ru-RU"/>
        </a:p>
      </dgm:t>
    </dgm:pt>
    <dgm:pt modelId="{E666328F-B70D-4C94-959A-327CF755C6EF}">
      <dgm:prSet phldrT="[Текст]"/>
      <dgm:spPr/>
      <dgm:t>
        <a:bodyPr/>
        <a:lstStyle/>
        <a:p>
          <a:r>
            <a:rPr lang="ru-RU" dirty="0"/>
            <a:t>Газотурбинные ТЭС</a:t>
          </a:r>
        </a:p>
      </dgm:t>
    </dgm:pt>
    <dgm:pt modelId="{D67710EB-C864-4C48-AA4C-6E3DF990CC98}" type="parTrans" cxnId="{10542BB1-3365-499A-9D17-4A82779AFCD2}">
      <dgm:prSet/>
      <dgm:spPr/>
      <dgm:t>
        <a:bodyPr/>
        <a:lstStyle/>
        <a:p>
          <a:endParaRPr lang="ru-RU"/>
        </a:p>
      </dgm:t>
    </dgm:pt>
    <dgm:pt modelId="{03A921B0-D8D5-4CA1-A1D3-F035A25F75A5}" type="sibTrans" cxnId="{10542BB1-3365-499A-9D17-4A82779AFCD2}">
      <dgm:prSet/>
      <dgm:spPr/>
      <dgm:t>
        <a:bodyPr/>
        <a:lstStyle/>
        <a:p>
          <a:endParaRPr lang="ru-RU"/>
        </a:p>
      </dgm:t>
    </dgm:pt>
    <dgm:pt modelId="{6590F03F-1978-4935-BE4E-66B97908EA1F}">
      <dgm:prSet phldrT="[Текст]"/>
      <dgm:spPr/>
      <dgm:t>
        <a:bodyPr/>
        <a:lstStyle/>
        <a:p>
          <a:r>
            <a:rPr lang="ru-RU" dirty="0"/>
            <a:t>Парогазовые ТЭС с газовыми и паровыми турбинами и котлом-утилизатором</a:t>
          </a:r>
        </a:p>
      </dgm:t>
    </dgm:pt>
    <dgm:pt modelId="{879C076C-CFDA-472C-AA8D-577490532AAF}" type="parTrans" cxnId="{D4B8F8F4-FB83-46A1-A72B-04F4C170A0B7}">
      <dgm:prSet/>
      <dgm:spPr/>
      <dgm:t>
        <a:bodyPr/>
        <a:lstStyle/>
        <a:p>
          <a:endParaRPr lang="ru-RU"/>
        </a:p>
      </dgm:t>
    </dgm:pt>
    <dgm:pt modelId="{15514913-A2D5-45D8-9222-545759069C1C}" type="sibTrans" cxnId="{D4B8F8F4-FB83-46A1-A72B-04F4C170A0B7}">
      <dgm:prSet/>
      <dgm:spPr/>
      <dgm:t>
        <a:bodyPr/>
        <a:lstStyle/>
        <a:p>
          <a:endParaRPr lang="ru-RU"/>
        </a:p>
      </dgm:t>
    </dgm:pt>
    <dgm:pt modelId="{196684DB-D295-49CE-85FD-6CC1B4E4AE1E}">
      <dgm:prSet phldrT="[Текст]"/>
      <dgm:spPr/>
      <dgm:t>
        <a:bodyPr/>
        <a:lstStyle/>
        <a:p>
          <a:r>
            <a:rPr lang="ru-RU" b="0" i="0" dirty="0"/>
            <a:t>Теплоэлектростанции на основе двигателей внутреннего сгорания</a:t>
          </a:r>
          <a:endParaRPr lang="ru-RU" dirty="0"/>
        </a:p>
      </dgm:t>
    </dgm:pt>
    <dgm:pt modelId="{BEE6A992-5FDB-4C01-A6AC-E5488107013B}" type="parTrans" cxnId="{8984FDFC-8DCF-4665-9D39-F7917357BDA5}">
      <dgm:prSet/>
      <dgm:spPr/>
      <dgm:t>
        <a:bodyPr/>
        <a:lstStyle/>
        <a:p>
          <a:endParaRPr lang="ru-RU"/>
        </a:p>
      </dgm:t>
    </dgm:pt>
    <dgm:pt modelId="{19A3F8DE-A333-4655-A094-35856645D4F2}" type="sibTrans" cxnId="{8984FDFC-8DCF-4665-9D39-F7917357BDA5}">
      <dgm:prSet/>
      <dgm:spPr/>
      <dgm:t>
        <a:bodyPr/>
        <a:lstStyle/>
        <a:p>
          <a:endParaRPr lang="ru-RU"/>
        </a:p>
      </dgm:t>
    </dgm:pt>
    <dgm:pt modelId="{95CDD6A0-A1B6-471B-89F2-5A832DFDB4D4}" type="pres">
      <dgm:prSet presAssocID="{B225AFAD-03A7-4E14-9073-8BAE9A400CA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26ADC24-8AE7-4B4F-B063-81EF48E40793}" type="pres">
      <dgm:prSet presAssocID="{BF07A6F4-2CB2-42DE-A898-792F048F13BF}" presName="vertOne" presStyleCnt="0"/>
      <dgm:spPr/>
    </dgm:pt>
    <dgm:pt modelId="{139AFE0A-E845-409F-B097-6608B47110A0}" type="pres">
      <dgm:prSet presAssocID="{BF07A6F4-2CB2-42DE-A898-792F048F13BF}" presName="txOne" presStyleLbl="node0" presStyleIdx="0" presStyleCnt="2">
        <dgm:presLayoutVars>
          <dgm:chPref val="3"/>
        </dgm:presLayoutVars>
      </dgm:prSet>
      <dgm:spPr/>
    </dgm:pt>
    <dgm:pt modelId="{BBFA2519-BA72-4E98-874A-3E0D3EF7993D}" type="pres">
      <dgm:prSet presAssocID="{BF07A6F4-2CB2-42DE-A898-792F048F13BF}" presName="parTransOne" presStyleCnt="0"/>
      <dgm:spPr/>
    </dgm:pt>
    <dgm:pt modelId="{0AA3B752-395B-43EB-8629-748640C705CB}" type="pres">
      <dgm:prSet presAssocID="{BF07A6F4-2CB2-42DE-A898-792F048F13BF}" presName="horzOne" presStyleCnt="0"/>
      <dgm:spPr/>
    </dgm:pt>
    <dgm:pt modelId="{8513A909-6397-4BAE-94EA-DB8B83BE0A99}" type="pres">
      <dgm:prSet presAssocID="{E666328F-B70D-4C94-959A-327CF755C6EF}" presName="vertTwo" presStyleCnt="0"/>
      <dgm:spPr/>
    </dgm:pt>
    <dgm:pt modelId="{3D32DCFB-7A57-4EAA-BF37-D5847BDB74A0}" type="pres">
      <dgm:prSet presAssocID="{E666328F-B70D-4C94-959A-327CF755C6EF}" presName="txTwo" presStyleLbl="node2" presStyleIdx="0" presStyleCnt="2">
        <dgm:presLayoutVars>
          <dgm:chPref val="3"/>
        </dgm:presLayoutVars>
      </dgm:prSet>
      <dgm:spPr/>
    </dgm:pt>
    <dgm:pt modelId="{F4A05F73-1087-47B9-A15B-B3E10754D37C}" type="pres">
      <dgm:prSet presAssocID="{E666328F-B70D-4C94-959A-327CF755C6EF}" presName="horzTwo" presStyleCnt="0"/>
      <dgm:spPr/>
    </dgm:pt>
    <dgm:pt modelId="{DA56CE04-6802-44DA-856B-6250C10D01DF}" type="pres">
      <dgm:prSet presAssocID="{D8F3B0CE-68D1-47CE-97C5-BC8341BBDAB5}" presName="sibSpaceOne" presStyleCnt="0"/>
      <dgm:spPr/>
    </dgm:pt>
    <dgm:pt modelId="{2F5AD4AC-CB5E-4EDD-9DDA-96CD35311D0D}" type="pres">
      <dgm:prSet presAssocID="{6590F03F-1978-4935-BE4E-66B97908EA1F}" presName="vertOne" presStyleCnt="0"/>
      <dgm:spPr/>
    </dgm:pt>
    <dgm:pt modelId="{BB1DE36A-0291-4B29-9E42-3C8020C09F88}" type="pres">
      <dgm:prSet presAssocID="{6590F03F-1978-4935-BE4E-66B97908EA1F}" presName="txOne" presStyleLbl="node0" presStyleIdx="1" presStyleCnt="2">
        <dgm:presLayoutVars>
          <dgm:chPref val="3"/>
        </dgm:presLayoutVars>
      </dgm:prSet>
      <dgm:spPr/>
    </dgm:pt>
    <dgm:pt modelId="{2963C3AD-CDF8-4A62-A839-C89A87085C8C}" type="pres">
      <dgm:prSet presAssocID="{6590F03F-1978-4935-BE4E-66B97908EA1F}" presName="parTransOne" presStyleCnt="0"/>
      <dgm:spPr/>
    </dgm:pt>
    <dgm:pt modelId="{927E72CB-53A2-422C-8B60-ED9B0C65EF6E}" type="pres">
      <dgm:prSet presAssocID="{6590F03F-1978-4935-BE4E-66B97908EA1F}" presName="horzOne" presStyleCnt="0"/>
      <dgm:spPr/>
    </dgm:pt>
    <dgm:pt modelId="{1A784FEF-C9D0-4056-9449-95488827CA84}" type="pres">
      <dgm:prSet presAssocID="{196684DB-D295-49CE-85FD-6CC1B4E4AE1E}" presName="vertTwo" presStyleCnt="0"/>
      <dgm:spPr/>
    </dgm:pt>
    <dgm:pt modelId="{BAB33243-624A-4B76-8920-D1A9A5A0D7C8}" type="pres">
      <dgm:prSet presAssocID="{196684DB-D295-49CE-85FD-6CC1B4E4AE1E}" presName="txTwo" presStyleLbl="node2" presStyleIdx="1" presStyleCnt="2">
        <dgm:presLayoutVars>
          <dgm:chPref val="3"/>
        </dgm:presLayoutVars>
      </dgm:prSet>
      <dgm:spPr/>
    </dgm:pt>
    <dgm:pt modelId="{EF91A29F-72AD-4F0E-A071-F8433B19039F}" type="pres">
      <dgm:prSet presAssocID="{196684DB-D295-49CE-85FD-6CC1B4E4AE1E}" presName="horzTwo" presStyleCnt="0"/>
      <dgm:spPr/>
    </dgm:pt>
  </dgm:ptLst>
  <dgm:cxnLst>
    <dgm:cxn modelId="{C845E710-7845-4BE7-BE02-4E354392FA02}" type="presOf" srcId="{196684DB-D295-49CE-85FD-6CC1B4E4AE1E}" destId="{BAB33243-624A-4B76-8920-D1A9A5A0D7C8}" srcOrd="0" destOrd="0" presId="urn:microsoft.com/office/officeart/2005/8/layout/hierarchy4"/>
    <dgm:cxn modelId="{4B34D667-70F8-4D65-8A6F-477E3AB31726}" type="presOf" srcId="{E666328F-B70D-4C94-959A-327CF755C6EF}" destId="{3D32DCFB-7A57-4EAA-BF37-D5847BDB74A0}" srcOrd="0" destOrd="0" presId="urn:microsoft.com/office/officeart/2005/8/layout/hierarchy4"/>
    <dgm:cxn modelId="{3E71F850-EDE1-4D41-A8EA-57F1BC8BBD48}" type="presOf" srcId="{B225AFAD-03A7-4E14-9073-8BAE9A400CA9}" destId="{95CDD6A0-A1B6-471B-89F2-5A832DFDB4D4}" srcOrd="0" destOrd="0" presId="urn:microsoft.com/office/officeart/2005/8/layout/hierarchy4"/>
    <dgm:cxn modelId="{BC8F5C99-0885-4625-B4B4-C6FEA606BC0D}" type="presOf" srcId="{BF07A6F4-2CB2-42DE-A898-792F048F13BF}" destId="{139AFE0A-E845-409F-B097-6608B47110A0}" srcOrd="0" destOrd="0" presId="urn:microsoft.com/office/officeart/2005/8/layout/hierarchy4"/>
    <dgm:cxn modelId="{10542BB1-3365-499A-9D17-4A82779AFCD2}" srcId="{BF07A6F4-2CB2-42DE-A898-792F048F13BF}" destId="{E666328F-B70D-4C94-959A-327CF755C6EF}" srcOrd="0" destOrd="0" parTransId="{D67710EB-C864-4C48-AA4C-6E3DF990CC98}" sibTransId="{03A921B0-D8D5-4CA1-A1D3-F035A25F75A5}"/>
    <dgm:cxn modelId="{84696FB9-D152-49F4-AB2C-2368518A72F9}" srcId="{B225AFAD-03A7-4E14-9073-8BAE9A400CA9}" destId="{BF07A6F4-2CB2-42DE-A898-792F048F13BF}" srcOrd="0" destOrd="0" parTransId="{D7C765AE-D64A-4CA7-AA99-01343BFE85CD}" sibTransId="{D8F3B0CE-68D1-47CE-97C5-BC8341BBDAB5}"/>
    <dgm:cxn modelId="{D4B8F8F4-FB83-46A1-A72B-04F4C170A0B7}" srcId="{B225AFAD-03A7-4E14-9073-8BAE9A400CA9}" destId="{6590F03F-1978-4935-BE4E-66B97908EA1F}" srcOrd="1" destOrd="0" parTransId="{879C076C-CFDA-472C-AA8D-577490532AAF}" sibTransId="{15514913-A2D5-45D8-9222-545759069C1C}"/>
    <dgm:cxn modelId="{030AA0F9-071F-45FC-BC97-0DABE2451B17}" type="presOf" srcId="{6590F03F-1978-4935-BE4E-66B97908EA1F}" destId="{BB1DE36A-0291-4B29-9E42-3C8020C09F88}" srcOrd="0" destOrd="0" presId="urn:microsoft.com/office/officeart/2005/8/layout/hierarchy4"/>
    <dgm:cxn modelId="{8984FDFC-8DCF-4665-9D39-F7917357BDA5}" srcId="{6590F03F-1978-4935-BE4E-66B97908EA1F}" destId="{196684DB-D295-49CE-85FD-6CC1B4E4AE1E}" srcOrd="0" destOrd="0" parTransId="{BEE6A992-5FDB-4C01-A6AC-E5488107013B}" sibTransId="{19A3F8DE-A333-4655-A094-35856645D4F2}"/>
    <dgm:cxn modelId="{DBD50B62-42A0-4820-B13B-5C0F552F4A07}" type="presParOf" srcId="{95CDD6A0-A1B6-471B-89F2-5A832DFDB4D4}" destId="{B26ADC24-8AE7-4B4F-B063-81EF48E40793}" srcOrd="0" destOrd="0" presId="urn:microsoft.com/office/officeart/2005/8/layout/hierarchy4"/>
    <dgm:cxn modelId="{5900F8CA-D188-4C5F-9BB9-65632A66FADC}" type="presParOf" srcId="{B26ADC24-8AE7-4B4F-B063-81EF48E40793}" destId="{139AFE0A-E845-409F-B097-6608B47110A0}" srcOrd="0" destOrd="0" presId="urn:microsoft.com/office/officeart/2005/8/layout/hierarchy4"/>
    <dgm:cxn modelId="{C2F568B5-E0C3-4CF3-B45E-D271FC62EACA}" type="presParOf" srcId="{B26ADC24-8AE7-4B4F-B063-81EF48E40793}" destId="{BBFA2519-BA72-4E98-874A-3E0D3EF7993D}" srcOrd="1" destOrd="0" presId="urn:microsoft.com/office/officeart/2005/8/layout/hierarchy4"/>
    <dgm:cxn modelId="{C263F942-3C8D-45C3-82C6-407F634FA633}" type="presParOf" srcId="{B26ADC24-8AE7-4B4F-B063-81EF48E40793}" destId="{0AA3B752-395B-43EB-8629-748640C705CB}" srcOrd="2" destOrd="0" presId="urn:microsoft.com/office/officeart/2005/8/layout/hierarchy4"/>
    <dgm:cxn modelId="{2E8218C9-B553-49E8-AE4E-8B3174C23EAC}" type="presParOf" srcId="{0AA3B752-395B-43EB-8629-748640C705CB}" destId="{8513A909-6397-4BAE-94EA-DB8B83BE0A99}" srcOrd="0" destOrd="0" presId="urn:microsoft.com/office/officeart/2005/8/layout/hierarchy4"/>
    <dgm:cxn modelId="{4AC25CBE-6132-4C9E-AC2D-98F8DB74C91C}" type="presParOf" srcId="{8513A909-6397-4BAE-94EA-DB8B83BE0A99}" destId="{3D32DCFB-7A57-4EAA-BF37-D5847BDB74A0}" srcOrd="0" destOrd="0" presId="urn:microsoft.com/office/officeart/2005/8/layout/hierarchy4"/>
    <dgm:cxn modelId="{AFBE16FF-3C2A-4005-BBFB-8835F227244D}" type="presParOf" srcId="{8513A909-6397-4BAE-94EA-DB8B83BE0A99}" destId="{F4A05F73-1087-47B9-A15B-B3E10754D37C}" srcOrd="1" destOrd="0" presId="urn:microsoft.com/office/officeart/2005/8/layout/hierarchy4"/>
    <dgm:cxn modelId="{FB78A8BC-B54D-4A25-BABA-4C2CAA8DCDE0}" type="presParOf" srcId="{95CDD6A0-A1B6-471B-89F2-5A832DFDB4D4}" destId="{DA56CE04-6802-44DA-856B-6250C10D01DF}" srcOrd="1" destOrd="0" presId="urn:microsoft.com/office/officeart/2005/8/layout/hierarchy4"/>
    <dgm:cxn modelId="{C4B515BD-5E70-4D07-9A6C-5B26F7B2305C}" type="presParOf" srcId="{95CDD6A0-A1B6-471B-89F2-5A832DFDB4D4}" destId="{2F5AD4AC-CB5E-4EDD-9DDA-96CD35311D0D}" srcOrd="2" destOrd="0" presId="urn:microsoft.com/office/officeart/2005/8/layout/hierarchy4"/>
    <dgm:cxn modelId="{BA9E900C-95D8-4B62-9D39-B0DCA1938DB2}" type="presParOf" srcId="{2F5AD4AC-CB5E-4EDD-9DDA-96CD35311D0D}" destId="{BB1DE36A-0291-4B29-9E42-3C8020C09F88}" srcOrd="0" destOrd="0" presId="urn:microsoft.com/office/officeart/2005/8/layout/hierarchy4"/>
    <dgm:cxn modelId="{9717D4AD-5537-4B08-A5C4-4F6FD6E662AC}" type="presParOf" srcId="{2F5AD4AC-CB5E-4EDD-9DDA-96CD35311D0D}" destId="{2963C3AD-CDF8-4A62-A839-C89A87085C8C}" srcOrd="1" destOrd="0" presId="urn:microsoft.com/office/officeart/2005/8/layout/hierarchy4"/>
    <dgm:cxn modelId="{62757D92-72B2-4716-873F-5BD5F5486F0E}" type="presParOf" srcId="{2F5AD4AC-CB5E-4EDD-9DDA-96CD35311D0D}" destId="{927E72CB-53A2-422C-8B60-ED9B0C65EF6E}" srcOrd="2" destOrd="0" presId="urn:microsoft.com/office/officeart/2005/8/layout/hierarchy4"/>
    <dgm:cxn modelId="{49F213E3-DE60-45A2-9569-17E27E069755}" type="presParOf" srcId="{927E72CB-53A2-422C-8B60-ED9B0C65EF6E}" destId="{1A784FEF-C9D0-4056-9449-95488827CA84}" srcOrd="0" destOrd="0" presId="urn:microsoft.com/office/officeart/2005/8/layout/hierarchy4"/>
    <dgm:cxn modelId="{41957768-3782-4B61-BC62-DA7578F62A4B}" type="presParOf" srcId="{1A784FEF-C9D0-4056-9449-95488827CA84}" destId="{BAB33243-624A-4B76-8920-D1A9A5A0D7C8}" srcOrd="0" destOrd="0" presId="urn:microsoft.com/office/officeart/2005/8/layout/hierarchy4"/>
    <dgm:cxn modelId="{43519E99-8384-4D4F-B6A0-240A31D5B460}" type="presParOf" srcId="{1A784FEF-C9D0-4056-9449-95488827CA84}" destId="{EF91A29F-72AD-4F0E-A071-F8433B19039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66FCA7-A27D-40FB-87D0-F4E524453723}">
      <dsp:nvSpPr>
        <dsp:cNvPr id="0" name=""/>
        <dsp:cNvSpPr/>
      </dsp:nvSpPr>
      <dsp:spPr>
        <a:xfrm>
          <a:off x="50" y="1402"/>
          <a:ext cx="10386289" cy="5196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/>
            <a:t>Основные источники топлива для ТЭС</a:t>
          </a:r>
        </a:p>
      </dsp:txBody>
      <dsp:txXfrm>
        <a:off x="15271" y="16623"/>
        <a:ext cx="10355847" cy="489244"/>
      </dsp:txXfrm>
    </dsp:sp>
    <dsp:sp modelId="{78479185-E476-4DD7-8059-CEAFB46B8815}">
      <dsp:nvSpPr>
        <dsp:cNvPr id="0" name=""/>
        <dsp:cNvSpPr/>
      </dsp:nvSpPr>
      <dsp:spPr>
        <a:xfrm>
          <a:off x="50" y="738066"/>
          <a:ext cx="1617802" cy="14052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/>
            <a:t>Каменный уголь</a:t>
          </a:r>
        </a:p>
      </dsp:txBody>
      <dsp:txXfrm>
        <a:off x="41208" y="779224"/>
        <a:ext cx="1535486" cy="1322925"/>
      </dsp:txXfrm>
    </dsp:sp>
    <dsp:sp modelId="{FF65060D-EF2D-424D-AACB-9B9E40CAAFFA}">
      <dsp:nvSpPr>
        <dsp:cNvPr id="0" name=""/>
        <dsp:cNvSpPr/>
      </dsp:nvSpPr>
      <dsp:spPr>
        <a:xfrm>
          <a:off x="1753748" y="738066"/>
          <a:ext cx="1617802" cy="14052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/>
            <a:t>Бурый уголь</a:t>
          </a:r>
        </a:p>
      </dsp:txBody>
      <dsp:txXfrm>
        <a:off x="1794906" y="779224"/>
        <a:ext cx="1535486" cy="1322925"/>
      </dsp:txXfrm>
    </dsp:sp>
    <dsp:sp modelId="{57697722-5F09-47C0-B797-410905C378A0}">
      <dsp:nvSpPr>
        <dsp:cNvPr id="0" name=""/>
        <dsp:cNvSpPr/>
      </dsp:nvSpPr>
      <dsp:spPr>
        <a:xfrm>
          <a:off x="3507445" y="738066"/>
          <a:ext cx="1617802" cy="14052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/>
            <a:t>Мазут</a:t>
          </a:r>
        </a:p>
      </dsp:txBody>
      <dsp:txXfrm>
        <a:off x="3548603" y="779224"/>
        <a:ext cx="1535486" cy="1322925"/>
      </dsp:txXfrm>
    </dsp:sp>
    <dsp:sp modelId="{9DAB7FF2-6ADC-4DCF-BC61-1FA68B5F6136}">
      <dsp:nvSpPr>
        <dsp:cNvPr id="0" name=""/>
        <dsp:cNvSpPr/>
      </dsp:nvSpPr>
      <dsp:spPr>
        <a:xfrm>
          <a:off x="5261143" y="738066"/>
          <a:ext cx="1617802" cy="14052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/>
            <a:t>Природный газ</a:t>
          </a:r>
        </a:p>
      </dsp:txBody>
      <dsp:txXfrm>
        <a:off x="5302301" y="779224"/>
        <a:ext cx="1535486" cy="1322925"/>
      </dsp:txXfrm>
    </dsp:sp>
    <dsp:sp modelId="{BA8DA46F-8C11-4CE0-B10B-75C501B1FFFC}">
      <dsp:nvSpPr>
        <dsp:cNvPr id="0" name=""/>
        <dsp:cNvSpPr/>
      </dsp:nvSpPr>
      <dsp:spPr>
        <a:xfrm>
          <a:off x="7014840" y="738066"/>
          <a:ext cx="1617802" cy="14052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/>
            <a:t>Биомасса</a:t>
          </a:r>
        </a:p>
      </dsp:txBody>
      <dsp:txXfrm>
        <a:off x="7055998" y="779224"/>
        <a:ext cx="1535486" cy="1322925"/>
      </dsp:txXfrm>
    </dsp:sp>
    <dsp:sp modelId="{0320160C-9A2E-42ED-BB84-FE5B840548E6}">
      <dsp:nvSpPr>
        <dsp:cNvPr id="0" name=""/>
        <dsp:cNvSpPr/>
      </dsp:nvSpPr>
      <dsp:spPr>
        <a:xfrm>
          <a:off x="8768538" y="738066"/>
          <a:ext cx="1617802" cy="14052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/>
            <a:t>Биогаз</a:t>
          </a:r>
        </a:p>
      </dsp:txBody>
      <dsp:txXfrm>
        <a:off x="8809696" y="779224"/>
        <a:ext cx="1535486" cy="1322925"/>
      </dsp:txXfrm>
    </dsp:sp>
    <dsp:sp modelId="{C291C286-9944-4813-9A37-84967BAD799A}">
      <dsp:nvSpPr>
        <dsp:cNvPr id="0" name=""/>
        <dsp:cNvSpPr/>
      </dsp:nvSpPr>
      <dsp:spPr>
        <a:xfrm>
          <a:off x="4384294" y="2232114"/>
          <a:ext cx="1617802" cy="14052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Промышленные или коммунальные отходы</a:t>
          </a:r>
        </a:p>
      </dsp:txBody>
      <dsp:txXfrm>
        <a:off x="4425452" y="2273272"/>
        <a:ext cx="1535486" cy="13229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9AFE0A-E845-409F-B097-6608B47110A0}">
      <dsp:nvSpPr>
        <dsp:cNvPr id="0" name=""/>
        <dsp:cNvSpPr/>
      </dsp:nvSpPr>
      <dsp:spPr>
        <a:xfrm>
          <a:off x="3405" y="2044"/>
          <a:ext cx="4566046" cy="18805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900" kern="1200" dirty="0"/>
            <a:t>Паровые ТЭС</a:t>
          </a:r>
        </a:p>
      </dsp:txBody>
      <dsp:txXfrm>
        <a:off x="58483" y="57122"/>
        <a:ext cx="4455890" cy="1770345"/>
      </dsp:txXfrm>
    </dsp:sp>
    <dsp:sp modelId="{3D32DCFB-7A57-4EAA-BF37-D5847BDB74A0}">
      <dsp:nvSpPr>
        <dsp:cNvPr id="0" name=""/>
        <dsp:cNvSpPr/>
      </dsp:nvSpPr>
      <dsp:spPr>
        <a:xfrm>
          <a:off x="3405" y="2141766"/>
          <a:ext cx="4566046" cy="18805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900" kern="1200" dirty="0"/>
            <a:t>Газотурбинные ТЭС</a:t>
          </a:r>
        </a:p>
      </dsp:txBody>
      <dsp:txXfrm>
        <a:off x="58483" y="2196844"/>
        <a:ext cx="4455890" cy="1770345"/>
      </dsp:txXfrm>
    </dsp:sp>
    <dsp:sp modelId="{BB1DE36A-0291-4B29-9E42-3C8020C09F88}">
      <dsp:nvSpPr>
        <dsp:cNvPr id="0" name=""/>
        <dsp:cNvSpPr/>
      </dsp:nvSpPr>
      <dsp:spPr>
        <a:xfrm>
          <a:off x="5336547" y="2044"/>
          <a:ext cx="4566046" cy="18805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900" kern="1200" dirty="0"/>
            <a:t>Парогазовые ТЭС с газовыми и паровыми турбинами и котлом-утилизатором</a:t>
          </a:r>
        </a:p>
      </dsp:txBody>
      <dsp:txXfrm>
        <a:off x="5391625" y="57122"/>
        <a:ext cx="4455890" cy="1770345"/>
      </dsp:txXfrm>
    </dsp:sp>
    <dsp:sp modelId="{BAB33243-624A-4B76-8920-D1A9A5A0D7C8}">
      <dsp:nvSpPr>
        <dsp:cNvPr id="0" name=""/>
        <dsp:cNvSpPr/>
      </dsp:nvSpPr>
      <dsp:spPr>
        <a:xfrm>
          <a:off x="5336547" y="2141766"/>
          <a:ext cx="4566046" cy="18805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900" b="0" i="0" kern="1200" dirty="0"/>
            <a:t>Теплоэлектростанции на основе двигателей внутреннего сгорания</a:t>
          </a:r>
          <a:endParaRPr lang="ru-RU" sz="2900" kern="1200" dirty="0"/>
        </a:p>
      </dsp:txBody>
      <dsp:txXfrm>
        <a:off x="5391625" y="2196844"/>
        <a:ext cx="4455890" cy="17703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B0DB3-A8FF-4ABB-9E2E-D960422260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25308"/>
          </a:xfrm>
        </p:spPr>
        <p:txBody>
          <a:bodyPr anchor="b">
            <a:norm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EE0618-75D7-410F-859C-CDF53BC53E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86729"/>
            <a:ext cx="9144000" cy="1135529"/>
          </a:xfr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sz="1800" b="1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237F11-76DB-4DD9-9747-3F38D05BA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59F581-81B0-44B3-ABA5-A25CA4BAE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0D591-ADCF-4300-8282-72AE357F3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981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E5C77-55F8-4677-A96C-E6D3F5545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A064EF-ADDA-4943-8F87-A7469D7997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0D493-D1E7-4358-95E9-B5B80A49E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E98326-3276-4B9E-960F-10C6677BF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C3AC2-288D-4FEE-BF80-0EAEDDFAB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516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333C6A-5417-40BD-BF7A-9405832237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3BCB45-B343-46F6-9718-AA0D68CED1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DA2A4-FD34-4E17-908F-4367B1E64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B87AE3-776D-451D-AA52-C06B74724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0C4D5-BE1E-4D6A-9196-E0F9E42B2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573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75558-A264-444E-829B-51AAE6B4B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D9373-37D1-4135-8D34-755E139F79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5E4A6B-1966-4E57-9FB8-8B111E97B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11/16/2022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FC3DD-F2BE-41FF-895B-00129AAB1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F830C-8424-4FAF-A011-605AE1D14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603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A1BE8-ECC1-4027-B16E-C7BECCA9D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46C7E1-471A-46AA-8068-98E68C0C2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C9F8F-EC48-4D16-B4C6-023A7B607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FA5B3-F726-417B-932A-B93E0C8F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7D21F1-1A24-43EA-AB09-3024C491E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408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16569-B648-4D50-BEB8-E8DAE24D6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831B3-A1FD-470C-BEEE-4CFB441502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4493"/>
            <a:ext cx="5181600" cy="42524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F34A17-C244-438C-9AE3-FB9B3CE3BD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4493"/>
            <a:ext cx="5181600" cy="42524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CFA3AA-3FC1-4B98-8F99-1726F1AC0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E10883-BACC-41A1-9067-ECFDB937D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7660A2-13C9-4432-A6EB-A4FF3D78F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40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7C843-C993-4E9C-80DD-3620816E5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91A8E3-B066-4511-9C6E-A3435B64DD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734325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86B63-4102-4802-94D7-F138F80F3E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58237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924765-08A7-4A60-86DC-DC420F60B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34325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AA2795-EFB6-4000-8F25-FBB62646C0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58237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942CFB-FE12-494A-9C41-3CB90F07B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3A07E3-59E1-4EBD-9687-4B6ABE96A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F7BB23-7539-4674-8B66-ACEFF9468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100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841DB-C73C-4968-B434-A6AA14DAF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8152BF-92C7-4BF5-A9DB-16A0BF0F5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289DB7-F492-4037-A439-D70F7E556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FA96F1-8B8A-4E83-B3C2-E10DE522A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818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031033-9688-463F-9614-47F2F5BC6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5B8DB2-C14B-45AC-ACAF-8702DF59C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1DA57-8D4E-4075-9460-4F03DF8A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318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CBE2C-9DAA-489D-AC88-15CBBA8A9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124BE-E494-445A-A4FB-A2A8F28F0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2446DE-9A32-4774-9F7C-86678CA90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00115D-61B3-46D0-B4D3-30C374B52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3C2AFC-D0F8-469F-B1E0-123C2E066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B9BCDA-9EF7-4531-8021-AF7B30751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552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AE558-F89F-4688-94E5-77F37D49F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CD35AF-8CA2-49BB-BAE9-F29A0186EC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5CAA98-55BD-4118-A8AF-D603060784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BFF4C5-82A8-4AD8-B7E2-2882F6576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60B401-B64F-417B-8AD6-581A22E5E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24BD4C-7149-44BF-8150-F72CAA95A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671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436E0F2-A64B-471E-93C0-8DFE08CC57C8}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1E3AB1-2A8C-4607-9FAE-D8BDB280FE1A}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6D66059-832F-40B6-A35F-F56C8F38A1E7}"/>
              </a:ext>
            </a:extLst>
          </p:cNvPr>
          <p:cNvCxnSpPr>
            <a:cxnSpLocks/>
          </p:cNvCxnSpPr>
          <p:nvPr/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515E2ED-7EA9-448D-83FA-54C3DF9723BD}"/>
              </a:ext>
            </a:extLst>
          </p:cNvPr>
          <p:cNvCxnSpPr>
            <a:cxnSpLocks/>
          </p:cNvCxnSpPr>
          <p:nvPr/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0595356-EABD-4767-AC9D-EA21FF115EC0}"/>
              </a:ext>
            </a:extLst>
          </p:cNvPr>
          <p:cNvCxnSpPr>
            <a:cxnSpLocks/>
          </p:cNvCxnSpPr>
          <p:nvPr/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8CD9F06-9628-469C-B788-A894E3E08281}"/>
              </a:ext>
            </a:extLst>
          </p:cNvPr>
          <p:cNvCxnSpPr>
            <a:cxnSpLocks/>
          </p:cNvCxnSpPr>
          <p:nvPr/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550A431-0B61-421B-B4B7-24C0CFF0F938}"/>
              </a:ext>
            </a:extLst>
          </p:cNvPr>
          <p:cNvCxnSpPr>
            <a:cxnSpLocks/>
          </p:cNvCxnSpPr>
          <p:nvPr/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5B94C5-D205-4339-B029-5D0FD2E5F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533401"/>
            <a:ext cx="9906000" cy="1382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96DC5C-BD34-4CE4-8AA7-A6A4B9516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3000" y="2009554"/>
            <a:ext cx="9906000" cy="4024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F192A7-D622-449D-9FC2-48FDE4D690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37102" y="6398878"/>
            <a:ext cx="419390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fld id="{11EAACC7-3B3F-47D1-959A-EF58926E955E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5B93C-2BE9-4847-BFE5-D3CBCC6E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4429" y="6398878"/>
            <a:ext cx="4497315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="1" spc="30" baseline="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70A99-395E-4F22-8AAB-6C7EE743D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2477" y="6398878"/>
            <a:ext cx="47088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517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18" r:id="rId6"/>
    <p:sldLayoutId id="2147483714" r:id="rId7"/>
    <p:sldLayoutId id="2147483715" r:id="rId8"/>
    <p:sldLayoutId id="2147483716" r:id="rId9"/>
    <p:sldLayoutId id="2147483717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2" name="Rectangle 1041">
            <a:extLst>
              <a:ext uri="{FF2B5EF4-FFF2-40B4-BE49-F238E27FC236}">
                <a16:creationId xmlns:a16="http://schemas.microsoft.com/office/drawing/2014/main" id="{A221245A-B93D-45A8-B0FA-EC2AEE26EA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Изображение выглядит как трава, внешний&#10;&#10;Автоматически созданное описание">
            <a:extLst>
              <a:ext uri="{FF2B5EF4-FFF2-40B4-BE49-F238E27FC236}">
                <a16:creationId xmlns:a16="http://schemas.microsoft.com/office/drawing/2014/main" id="{C8FACB42-A8A9-42B9-B0A5-A8A8E33ABC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5" b="7865"/>
          <a:stretch/>
        </p:blipFill>
        <p:spPr bwMode="auto">
          <a:xfrm>
            <a:off x="20" y="10"/>
            <a:ext cx="12191979" cy="685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4" name="Rectangle 1043">
            <a:extLst>
              <a:ext uri="{FF2B5EF4-FFF2-40B4-BE49-F238E27FC236}">
                <a16:creationId xmlns:a16="http://schemas.microsoft.com/office/drawing/2014/main" id="{A60A95D1-194E-4E4E-8C67-30F91F8E76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690"/>
            <a:ext cx="8521995" cy="6858000"/>
          </a:xfrm>
          <a:prstGeom prst="rect">
            <a:avLst/>
          </a:prstGeom>
          <a:gradFill>
            <a:gsLst>
              <a:gs pos="58000">
                <a:srgbClr val="000000">
                  <a:alpha val="30000"/>
                </a:srgbClr>
              </a:gs>
              <a:gs pos="33000">
                <a:srgbClr val="000000">
                  <a:alpha val="20000"/>
                </a:srgbClr>
              </a:gs>
              <a:gs pos="0">
                <a:srgbClr val="000000">
                  <a:alpha val="0"/>
                </a:srgbClr>
              </a:gs>
              <a:gs pos="100000">
                <a:srgbClr val="000000">
                  <a:alpha val="30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91630A-2537-42F4-A5CB-CDE9036DFE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4900" y="871538"/>
            <a:ext cx="6515100" cy="3202921"/>
          </a:xfrm>
        </p:spPr>
        <p:txBody>
          <a:bodyPr>
            <a:normAutofit/>
          </a:bodyPr>
          <a:lstStyle/>
          <a:p>
            <a:pPr algn="l"/>
            <a:r>
              <a:rPr lang="ru-RU" sz="4800" i="0" dirty="0">
                <a:solidFill>
                  <a:srgbClr val="FFFFFF"/>
                </a:solidFill>
                <a:effectLst>
                  <a:glow rad="63500">
                    <a:schemeClr val="tx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Тепловые электростанции (ТЭС)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F54D58E-7B1A-4BFB-B4F5-87F0DFB402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4900" y="4464424"/>
            <a:ext cx="5208493" cy="105783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b="0" i="1" dirty="0">
                <a:solidFill>
                  <a:schemeClr val="bg1"/>
                </a:solidFill>
                <a:effectLst>
                  <a:glow rad="25400">
                    <a:schemeClr val="tx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</a:t>
            </a:r>
            <a:r>
              <a:rPr lang="en-US" b="0" i="1" dirty="0">
                <a:solidFill>
                  <a:schemeClr val="bg1"/>
                </a:solidFill>
                <a:effectLst>
                  <a:glow rad="25400">
                    <a:schemeClr val="tx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b="0" i="1" dirty="0">
                <a:solidFill>
                  <a:schemeClr val="bg1"/>
                </a:solidFill>
                <a:effectLst>
                  <a:glow rad="25400">
                    <a:schemeClr val="tx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ученик 11 класса</a:t>
            </a:r>
          </a:p>
          <a:p>
            <a:pPr algn="l"/>
            <a:r>
              <a:rPr lang="ru-RU" b="0" i="1" dirty="0">
                <a:solidFill>
                  <a:schemeClr val="bg1"/>
                </a:solidFill>
                <a:effectLst>
                  <a:glow rad="25400">
                    <a:schemeClr val="tx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Дабанов Александр</a:t>
            </a:r>
          </a:p>
        </p:txBody>
      </p:sp>
      <p:cxnSp>
        <p:nvCxnSpPr>
          <p:cNvPr id="1046" name="Straight Connector 1045">
            <a:extLst>
              <a:ext uri="{FF2B5EF4-FFF2-40B4-BE49-F238E27FC236}">
                <a16:creationId xmlns:a16="http://schemas.microsoft.com/office/drawing/2014/main" id="{64C0A835-9AC9-4D0F-A529-BE4789E126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9339206" y="3065930"/>
            <a:ext cx="2852793" cy="379776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8" name="Straight Connector 1047">
            <a:extLst>
              <a:ext uri="{FF2B5EF4-FFF2-40B4-BE49-F238E27FC236}">
                <a16:creationId xmlns:a16="http://schemas.microsoft.com/office/drawing/2014/main" id="{7CF67ECC-797A-4CA0-87E3-3604664986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0172700" y="0"/>
            <a:ext cx="1358310" cy="68580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E156794-A3FB-4694-BB73-C060E8FD5EF8}"/>
              </a:ext>
            </a:extLst>
          </p:cNvPr>
          <p:cNvSpPr txBox="1"/>
          <p:nvPr/>
        </p:nvSpPr>
        <p:spPr>
          <a:xfrm>
            <a:off x="3474127" y="245489"/>
            <a:ext cx="5281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>
                <a:solidFill>
                  <a:schemeClr val="bg1"/>
                </a:solidFill>
                <a:effectLst>
                  <a:glow rad="38100">
                    <a:schemeClr val="tx1">
                      <a:alpha val="24000"/>
                    </a:schemeClr>
                  </a:glow>
                  <a:outerShdw blurRad="38100" dist="38100" dir="2700000" algn="tl">
                    <a:srgbClr val="000000">
                      <a:alpha val="49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образовательное учреждение</a:t>
            </a:r>
          </a:p>
          <a:p>
            <a:pPr algn="r"/>
            <a:r>
              <a:rPr lang="en-US" sz="1600" dirty="0">
                <a:solidFill>
                  <a:schemeClr val="bg1"/>
                </a:solidFill>
                <a:effectLst>
                  <a:glow rad="38100">
                    <a:schemeClr val="tx1">
                      <a:alpha val="24000"/>
                    </a:schemeClr>
                  </a:glow>
                  <a:outerShdw blurRad="38100" dist="38100" dir="2700000" algn="tl">
                    <a:srgbClr val="000000">
                      <a:alpha val="49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1600" dirty="0">
                <a:solidFill>
                  <a:schemeClr val="bg1"/>
                </a:solidFill>
                <a:effectLst>
                  <a:glow rad="38100">
                    <a:schemeClr val="tx1">
                      <a:alpha val="24000"/>
                    </a:schemeClr>
                  </a:glow>
                  <a:outerShdw blurRad="38100" dist="38100" dir="2700000" algn="tl">
                    <a:srgbClr val="000000">
                      <a:alpha val="49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общеобразовательная школа №20</a:t>
            </a:r>
            <a:r>
              <a:rPr lang="en-US" sz="1600" dirty="0">
                <a:solidFill>
                  <a:schemeClr val="bg1"/>
                </a:solidFill>
                <a:effectLst>
                  <a:glow rad="38100">
                    <a:schemeClr val="tx1">
                      <a:alpha val="24000"/>
                    </a:schemeClr>
                  </a:glow>
                  <a:outerShdw blurRad="38100" dist="38100" dir="2700000" algn="tl">
                    <a:srgbClr val="000000">
                      <a:alpha val="49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1600" dirty="0">
                <a:solidFill>
                  <a:schemeClr val="bg1"/>
                </a:solidFill>
                <a:effectLst>
                  <a:glow rad="38100">
                    <a:schemeClr val="tx1">
                      <a:alpha val="24000"/>
                    </a:schemeClr>
                  </a:glow>
                  <a:outerShdw blurRad="38100" dist="38100" dir="2700000" algn="tl">
                    <a:srgbClr val="000000">
                      <a:alpha val="49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C65568-0FFF-4544-966D-DE9A414CC0C8}"/>
              </a:ext>
            </a:extLst>
          </p:cNvPr>
          <p:cNvSpPr txBox="1"/>
          <p:nvPr/>
        </p:nvSpPr>
        <p:spPr>
          <a:xfrm>
            <a:off x="5161330" y="6231812"/>
            <a:ext cx="18693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dirty="0">
                <a:solidFill>
                  <a:schemeClr val="bg1"/>
                </a:solidFill>
                <a:effectLst>
                  <a:glow rad="25400">
                    <a:schemeClr val="tx1">
                      <a:alpha val="40000"/>
                    </a:schemeClr>
                  </a:glow>
                  <a:outerShdw blurRad="38100" dist="38100" dir="2700000" algn="tl">
                    <a:srgbClr val="000000">
                      <a:alpha val="5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 Улан-Удэ, 2022 г.</a:t>
            </a:r>
          </a:p>
        </p:txBody>
      </p:sp>
    </p:spTree>
    <p:extLst>
      <p:ext uri="{BB962C8B-B14F-4D97-AF65-F5344CB8AC3E}">
        <p14:creationId xmlns:p14="http://schemas.microsoft.com/office/powerpoint/2010/main" val="19150012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23C82D-664C-4964-A210-3D599310F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0" dirty="0"/>
              <a:t>Теплоэлектростанция</a:t>
            </a: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78686676-5CC6-482E-8E53-C40D006DFC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0827860"/>
              </p:ext>
            </p:extLst>
          </p:nvPr>
        </p:nvGraphicFramePr>
        <p:xfrm>
          <a:off x="902804" y="2007705"/>
          <a:ext cx="10386391" cy="37669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2435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760FE7E7-92AF-44B0-A346-7A57AFB552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8" r="26392" b="-3"/>
          <a:stretch/>
        </p:blipFill>
        <p:spPr bwMode="auto">
          <a:xfrm>
            <a:off x="2812775" y="0"/>
            <a:ext cx="9379226" cy="6858000"/>
          </a:xfrm>
          <a:prstGeom prst="parallelogram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A7BBCA-76A9-49F8-8B25-8A7019F16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079" y="543339"/>
            <a:ext cx="9906000" cy="1382156"/>
          </a:xfrm>
        </p:spPr>
        <p:txBody>
          <a:bodyPr/>
          <a:lstStyle/>
          <a:p>
            <a:r>
              <a:rPr lang="ru-RU" i="0" dirty="0"/>
              <a:t>Энергоблок</a:t>
            </a:r>
          </a:p>
        </p:txBody>
      </p:sp>
    </p:spTree>
    <p:extLst>
      <p:ext uri="{BB962C8B-B14F-4D97-AF65-F5344CB8AC3E}">
        <p14:creationId xmlns:p14="http://schemas.microsoft.com/office/powerpoint/2010/main" val="214615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A7BBCA-76A9-49F8-8B25-8A7019F16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0" dirty="0"/>
              <a:t>Конвенционные ТЭС</a:t>
            </a:r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8C92D0C4-6497-477D-8BD5-52A33009B8C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5979021"/>
              </p:ext>
            </p:extLst>
          </p:nvPr>
        </p:nvGraphicFramePr>
        <p:xfrm>
          <a:off x="1143000" y="2009775"/>
          <a:ext cx="99060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86491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83" name="Straight Connector 3082">
            <a:extLst>
              <a:ext uri="{FF2B5EF4-FFF2-40B4-BE49-F238E27FC236}">
                <a16:creationId xmlns:a16="http://schemas.microsoft.com/office/drawing/2014/main" id="{4436E0F2-A64B-471E-93C0-8DFE08CC5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5" name="Straight Connector 3084">
            <a:extLst>
              <a:ext uri="{FF2B5EF4-FFF2-40B4-BE49-F238E27FC236}">
                <a16:creationId xmlns:a16="http://schemas.microsoft.com/office/drawing/2014/main" id="{DC1E3AB1-2A8C-4607-9FAE-D8BDB28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7" name="Straight Connector 3086">
            <a:extLst>
              <a:ext uri="{FF2B5EF4-FFF2-40B4-BE49-F238E27FC236}">
                <a16:creationId xmlns:a16="http://schemas.microsoft.com/office/drawing/2014/main" id="{26D66059-832F-40B6-A35F-F56C8F38A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9" name="Straight Connector 3088">
            <a:extLst>
              <a:ext uri="{FF2B5EF4-FFF2-40B4-BE49-F238E27FC236}">
                <a16:creationId xmlns:a16="http://schemas.microsoft.com/office/drawing/2014/main" id="{A515E2ED-7EA9-448D-83FA-54C3DF972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1" name="Straight Connector 3090">
            <a:extLst>
              <a:ext uri="{FF2B5EF4-FFF2-40B4-BE49-F238E27FC236}">
                <a16:creationId xmlns:a16="http://schemas.microsoft.com/office/drawing/2014/main" id="{20595356-EABD-4767-AC9D-EA21FF115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3" name="Straight Connector 3092">
            <a:extLst>
              <a:ext uri="{FF2B5EF4-FFF2-40B4-BE49-F238E27FC236}">
                <a16:creationId xmlns:a16="http://schemas.microsoft.com/office/drawing/2014/main" id="{28CD9F06-9628-469C-B788-A894E3E08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5" name="Straight Connector 3094">
            <a:extLst>
              <a:ext uri="{FF2B5EF4-FFF2-40B4-BE49-F238E27FC236}">
                <a16:creationId xmlns:a16="http://schemas.microsoft.com/office/drawing/2014/main" id="{8550A431-0B61-421B-B4B7-24C0CFF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097" name="Rectangle 3096">
            <a:extLst>
              <a:ext uri="{FF2B5EF4-FFF2-40B4-BE49-F238E27FC236}">
                <a16:creationId xmlns:a16="http://schemas.microsoft.com/office/drawing/2014/main" id="{6F625793-4CBD-4CFF-83D8-82B8EE0546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9" name="Rectangle 3098">
            <a:extLst>
              <a:ext uri="{FF2B5EF4-FFF2-40B4-BE49-F238E27FC236}">
                <a16:creationId xmlns:a16="http://schemas.microsoft.com/office/drawing/2014/main" id="{A73FA70E-6421-4BF5-91A7-E35DFFB1CB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A7BBCA-76A9-49F8-8B25-8A7019F16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4447" y="659752"/>
            <a:ext cx="5551292" cy="183021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100" i="0" dirty="0"/>
              <a:t>ТЭС на биомассе, солнечные и геотермальные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A805B39F-6B2D-4C01-B811-42E1CF97D0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3" t="58" r="13652" b="-60"/>
          <a:stretch/>
        </p:blipFill>
        <p:spPr bwMode="auto">
          <a:xfrm>
            <a:off x="-1933" y="-11239"/>
            <a:ext cx="7711401" cy="6869239"/>
          </a:xfrm>
          <a:custGeom>
            <a:avLst/>
            <a:gdLst/>
            <a:ahLst/>
            <a:cxnLst/>
            <a:rect l="l" t="t" r="r" b="b"/>
            <a:pathLst>
              <a:path w="7711401" h="6869239">
                <a:moveTo>
                  <a:pt x="3728443" y="2"/>
                </a:moveTo>
                <a:cubicBezTo>
                  <a:pt x="3703043" y="-2538"/>
                  <a:pt x="7721542" y="4547360"/>
                  <a:pt x="7711382" y="4514340"/>
                </a:cubicBezTo>
                <a:lnTo>
                  <a:pt x="4222166" y="6867146"/>
                </a:lnTo>
                <a:lnTo>
                  <a:pt x="2065" y="6869239"/>
                </a:lnTo>
                <a:lnTo>
                  <a:pt x="0" y="6869239"/>
                </a:lnTo>
                <a:lnTo>
                  <a:pt x="0" y="8669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3A41F1FC-19DD-4D40-9F51-C6A211A0DC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8" t="-2" r="12104"/>
          <a:stretch/>
        </p:blipFill>
        <p:spPr bwMode="auto">
          <a:xfrm>
            <a:off x="7716454" y="1494509"/>
            <a:ext cx="4476696" cy="5371112"/>
          </a:xfrm>
          <a:custGeom>
            <a:avLst/>
            <a:gdLst/>
            <a:ahLst/>
            <a:cxnLst/>
            <a:rect l="l" t="t" r="r" b="b"/>
            <a:pathLst>
              <a:path w="4476696" h="5371112">
                <a:moveTo>
                  <a:pt x="4475546" y="0"/>
                </a:moveTo>
                <a:cubicBezTo>
                  <a:pt x="4479530" y="1788834"/>
                  <a:pt x="4471562" y="3582278"/>
                  <a:pt x="4475546" y="5371112"/>
                </a:cubicBezTo>
                <a:lnTo>
                  <a:pt x="2075613" y="5371112"/>
                </a:lnTo>
                <a:lnTo>
                  <a:pt x="0" y="3022946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C1F7E27C-7FBE-4046-86F2-7E54CBE760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07" t="5931" r="1007" b="18927"/>
          <a:stretch/>
        </p:blipFill>
        <p:spPr bwMode="auto">
          <a:xfrm>
            <a:off x="4203438" y="4510300"/>
            <a:ext cx="5592003" cy="2363602"/>
          </a:xfrm>
          <a:custGeom>
            <a:avLst/>
            <a:gdLst/>
            <a:ahLst/>
            <a:cxnLst/>
            <a:rect l="l" t="t" r="r" b="b"/>
            <a:pathLst>
              <a:path w="5592003" h="2363602">
                <a:moveTo>
                  <a:pt x="3504278" y="0"/>
                </a:moveTo>
                <a:lnTo>
                  <a:pt x="5592003" y="2347700"/>
                </a:lnTo>
                <a:lnTo>
                  <a:pt x="0" y="236360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101" name="Straight Connector 3100">
            <a:extLst>
              <a:ext uri="{FF2B5EF4-FFF2-40B4-BE49-F238E27FC236}">
                <a16:creationId xmlns:a16="http://schemas.microsoft.com/office/drawing/2014/main" id="{6C160B4C-7713-4783-99C9-A8BC96D5F2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4195482" y="1502335"/>
            <a:ext cx="7996518" cy="5370906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3" name="Straight Connector 3102">
            <a:extLst>
              <a:ext uri="{FF2B5EF4-FFF2-40B4-BE49-F238E27FC236}">
                <a16:creationId xmlns:a16="http://schemas.microsoft.com/office/drawing/2014/main" id="{50AB499C-0452-4A5D-9102-50CB752964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3726509" y="-11237"/>
            <a:ext cx="6068928" cy="688448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6258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>
            <a:extLst>
              <a:ext uri="{FF2B5EF4-FFF2-40B4-BE49-F238E27FC236}">
                <a16:creationId xmlns:a16="http://schemas.microsoft.com/office/drawing/2014/main" id="{346C8214-43A7-453D-9C7D-FF32A816E53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4"/>
          <a:stretch/>
        </p:blipFill>
        <p:spPr bwMode="auto">
          <a:xfrm>
            <a:off x="2554357" y="0"/>
            <a:ext cx="9637643" cy="6858000"/>
          </a:xfrm>
          <a:prstGeom prst="parallelogram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A7BBCA-76A9-49F8-8B25-8A7019F16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347" y="662610"/>
            <a:ext cx="9906000" cy="1382156"/>
          </a:xfrm>
        </p:spPr>
        <p:txBody>
          <a:bodyPr/>
          <a:lstStyle/>
          <a:p>
            <a:r>
              <a:rPr lang="ru-RU" i="0" dirty="0"/>
              <a:t>Когенерационные</a:t>
            </a:r>
            <a:br>
              <a:rPr lang="ru-RU" i="0" dirty="0"/>
            </a:br>
            <a:r>
              <a:rPr lang="ru-RU" i="0" dirty="0"/>
              <a:t>установки</a:t>
            </a:r>
          </a:p>
        </p:txBody>
      </p:sp>
    </p:spTree>
    <p:extLst>
      <p:ext uri="{BB962C8B-B14F-4D97-AF65-F5344CB8AC3E}">
        <p14:creationId xmlns:p14="http://schemas.microsoft.com/office/powerpoint/2010/main" val="2582626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27" name="Straight Connector 5126">
            <a:extLst>
              <a:ext uri="{FF2B5EF4-FFF2-40B4-BE49-F238E27FC236}">
                <a16:creationId xmlns:a16="http://schemas.microsoft.com/office/drawing/2014/main" id="{4436E0F2-A64B-471E-93C0-8DFE08CC5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9" name="Straight Connector 5128">
            <a:extLst>
              <a:ext uri="{FF2B5EF4-FFF2-40B4-BE49-F238E27FC236}">
                <a16:creationId xmlns:a16="http://schemas.microsoft.com/office/drawing/2014/main" id="{DC1E3AB1-2A8C-4607-9FAE-D8BDB28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1" name="Straight Connector 5130">
            <a:extLst>
              <a:ext uri="{FF2B5EF4-FFF2-40B4-BE49-F238E27FC236}">
                <a16:creationId xmlns:a16="http://schemas.microsoft.com/office/drawing/2014/main" id="{26D66059-832F-40B6-A35F-F56C8F38A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3" name="Straight Connector 5132">
            <a:extLst>
              <a:ext uri="{FF2B5EF4-FFF2-40B4-BE49-F238E27FC236}">
                <a16:creationId xmlns:a16="http://schemas.microsoft.com/office/drawing/2014/main" id="{A515E2ED-7EA9-448D-83FA-54C3DF972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5" name="Straight Connector 5134">
            <a:extLst>
              <a:ext uri="{FF2B5EF4-FFF2-40B4-BE49-F238E27FC236}">
                <a16:creationId xmlns:a16="http://schemas.microsoft.com/office/drawing/2014/main" id="{20595356-EABD-4767-AC9D-EA21FF115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7" name="Straight Connector 5136">
            <a:extLst>
              <a:ext uri="{FF2B5EF4-FFF2-40B4-BE49-F238E27FC236}">
                <a16:creationId xmlns:a16="http://schemas.microsoft.com/office/drawing/2014/main" id="{28CD9F06-9628-469C-B788-A894E3E08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9" name="Straight Connector 5138">
            <a:extLst>
              <a:ext uri="{FF2B5EF4-FFF2-40B4-BE49-F238E27FC236}">
                <a16:creationId xmlns:a16="http://schemas.microsoft.com/office/drawing/2014/main" id="{8550A431-0B61-421B-B4B7-24C0CFF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5141" name="Rectangle 5140">
            <a:extLst>
              <a:ext uri="{FF2B5EF4-FFF2-40B4-BE49-F238E27FC236}">
                <a16:creationId xmlns:a16="http://schemas.microsoft.com/office/drawing/2014/main" id="{A221245A-B93D-45A8-B0FA-EC2AEE26EA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60AB27C0-3540-421D-B242-06FBD77462A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10"/>
            <a:ext cx="12191979" cy="685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43" name="Rectangle 5142">
            <a:extLst>
              <a:ext uri="{FF2B5EF4-FFF2-40B4-BE49-F238E27FC236}">
                <a16:creationId xmlns:a16="http://schemas.microsoft.com/office/drawing/2014/main" id="{A60A95D1-194E-4E4E-8C67-30F91F8E76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690"/>
            <a:ext cx="8521995" cy="6858000"/>
          </a:xfrm>
          <a:prstGeom prst="rect">
            <a:avLst/>
          </a:prstGeom>
          <a:gradFill>
            <a:gsLst>
              <a:gs pos="58000">
                <a:srgbClr val="000000">
                  <a:alpha val="30000"/>
                </a:srgbClr>
              </a:gs>
              <a:gs pos="33000">
                <a:srgbClr val="000000">
                  <a:alpha val="20000"/>
                </a:srgbClr>
              </a:gs>
              <a:gs pos="0">
                <a:srgbClr val="000000">
                  <a:alpha val="0"/>
                </a:srgbClr>
              </a:gs>
              <a:gs pos="100000">
                <a:srgbClr val="000000">
                  <a:alpha val="30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AA45D1-031F-4D13-ABE7-785E9A4BB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900" y="871538"/>
            <a:ext cx="6515100" cy="320292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i="1" kern="1200" cap="all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Сургутская Грэс-</a:t>
            </a:r>
            <a:r>
              <a:rPr lang="en-US" sz="6600" i="1" kern="1200" cap="all" baseline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cxnSp>
        <p:nvCxnSpPr>
          <p:cNvPr id="5145" name="Straight Connector 5144">
            <a:extLst>
              <a:ext uri="{FF2B5EF4-FFF2-40B4-BE49-F238E27FC236}">
                <a16:creationId xmlns:a16="http://schemas.microsoft.com/office/drawing/2014/main" id="{64C0A835-9AC9-4D0F-A529-BE4789E126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9339206" y="3065930"/>
            <a:ext cx="2852793" cy="379776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47" name="Straight Connector 5146">
            <a:extLst>
              <a:ext uri="{FF2B5EF4-FFF2-40B4-BE49-F238E27FC236}">
                <a16:creationId xmlns:a16="http://schemas.microsoft.com/office/drawing/2014/main" id="{7CF67ECC-797A-4CA0-87E3-3604664986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0172700" y="0"/>
            <a:ext cx="1358310" cy="68580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2853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B6F570-CABB-4F4C-AF2E-E03A0BA1E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594" y="1351500"/>
            <a:ext cx="10598206" cy="4154999"/>
          </a:xfrm>
        </p:spPr>
        <p:txBody>
          <a:bodyPr>
            <a:noAutofit/>
          </a:bodyPr>
          <a:lstStyle/>
          <a:p>
            <a:r>
              <a:rPr lang="ru-RU" sz="23000" b="1" dirty="0">
                <a:latin typeface="Century Gothic" panose="020B0502020202020204" pitchFamily="34" charset="0"/>
              </a:rPr>
              <a:t>Конец</a:t>
            </a:r>
          </a:p>
        </p:txBody>
      </p:sp>
    </p:spTree>
    <p:extLst>
      <p:ext uri="{BB962C8B-B14F-4D97-AF65-F5344CB8AC3E}">
        <p14:creationId xmlns:p14="http://schemas.microsoft.com/office/powerpoint/2010/main" val="1847553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theme/theme1.xml><?xml version="1.0" encoding="utf-8"?>
<a:theme xmlns:a="http://schemas.openxmlformats.org/drawingml/2006/main" name="AngleLinesVTI">
  <a:themeElements>
    <a:clrScheme name="Custom 34">
      <a:dk1>
        <a:sysClr val="windowText" lastClr="000000"/>
      </a:dk1>
      <a:lt1>
        <a:sysClr val="window" lastClr="FFFFFF"/>
      </a:lt1>
      <a:dk2>
        <a:srgbClr val="001E2E"/>
      </a:dk2>
      <a:lt2>
        <a:srgbClr val="F0ECEC"/>
      </a:lt2>
      <a:accent1>
        <a:srgbClr val="155767"/>
      </a:accent1>
      <a:accent2>
        <a:srgbClr val="BA9CA0"/>
      </a:accent2>
      <a:accent3>
        <a:srgbClr val="A57931"/>
      </a:accent3>
      <a:accent4>
        <a:srgbClr val="0E577C"/>
      </a:accent4>
      <a:accent5>
        <a:srgbClr val="CC846E"/>
      </a:accent5>
      <a:accent6>
        <a:srgbClr val="93767A"/>
      </a:accent6>
      <a:hlink>
        <a:srgbClr val="0563C1"/>
      </a:hlink>
      <a:folHlink>
        <a:srgbClr val="954F72"/>
      </a:folHlink>
    </a:clrScheme>
    <a:fontScheme name="Walbaum Light Univers Light">
      <a:majorFont>
        <a:latin typeface="Walbaum Display Light"/>
        <a:ea typeface=""/>
        <a:cs typeface=""/>
      </a:majorFont>
      <a:minorFont>
        <a:latin typeface="Univers Condensed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gleLinesVTI" id="{BC1FC193-C72F-4761-9899-1105EDF6BAE8}" vid="{64612625-F022-44B7-B9FA-9D26DEDBDC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85</Words>
  <Application>Microsoft Office PowerPoint</Application>
  <PresentationFormat>Широкоэкранный</PresentationFormat>
  <Paragraphs>25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Century Gothic</vt:lpstr>
      <vt:lpstr>Times New Roman</vt:lpstr>
      <vt:lpstr>Univers Condensed Light</vt:lpstr>
      <vt:lpstr>Walbaum Display Light</vt:lpstr>
      <vt:lpstr>AngleLinesVTI</vt:lpstr>
      <vt:lpstr>Тепловые электростанции (ТЭС)</vt:lpstr>
      <vt:lpstr>Теплоэлектростанция</vt:lpstr>
      <vt:lpstr>Энергоблок</vt:lpstr>
      <vt:lpstr>Конвенционные ТЭС</vt:lpstr>
      <vt:lpstr>ТЭС на биомассе, солнечные и геотермальные</vt:lpstr>
      <vt:lpstr>Когенерационные установки</vt:lpstr>
      <vt:lpstr>Сургутская Грэс-2</vt:lpstr>
      <vt:lpstr>Конец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Тепловые электростанции (ТЭС)</dc:title>
  <dc:creator>Александр Дабанов</dc:creator>
  <cp:lastModifiedBy>Александр Дабанов</cp:lastModifiedBy>
  <cp:revision>3</cp:revision>
  <dcterms:created xsi:type="dcterms:W3CDTF">2022-11-16T13:57:40Z</dcterms:created>
  <dcterms:modified xsi:type="dcterms:W3CDTF">2022-11-16T14:03:24Z</dcterms:modified>
</cp:coreProperties>
</file>