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387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AE0033-2AF6-40DC-9544-CCED367F7D67}" type="doc">
      <dgm:prSet loTypeId="urn:microsoft.com/office/officeart/2005/8/layout/radial1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E714A84-16A1-48E1-A1B2-73FBA9DC6D53}">
      <dgm:prSet phldrT="[Текст]" custT="1"/>
      <dgm:spPr/>
      <dgm:t>
        <a:bodyPr/>
        <a:lstStyle/>
        <a:p>
          <a:r>
            <a:rPr lang="ru-RU" sz="1800" dirty="0">
              <a:latin typeface="Times New Roman" pitchFamily="18" charset="0"/>
              <a:cs typeface="Times New Roman" pitchFamily="18" charset="0"/>
            </a:rPr>
            <a:t>Многоотраслевая промышленность </a:t>
          </a:r>
        </a:p>
      </dgm:t>
    </dgm:pt>
    <dgm:pt modelId="{2B76E9D2-9401-4800-8192-7BBA854D4AA2}" type="parTrans" cxnId="{83538C89-4E1D-4458-890E-5DEAF0B66500}">
      <dgm:prSet/>
      <dgm:spPr/>
      <dgm:t>
        <a:bodyPr/>
        <a:lstStyle/>
        <a:p>
          <a:endParaRPr lang="ru-RU"/>
        </a:p>
      </dgm:t>
    </dgm:pt>
    <dgm:pt modelId="{944680F6-3218-458A-BD04-FEEDDFB5CF7F}" type="sibTrans" cxnId="{83538C89-4E1D-4458-890E-5DEAF0B66500}">
      <dgm:prSet/>
      <dgm:spPr/>
      <dgm:t>
        <a:bodyPr/>
        <a:lstStyle/>
        <a:p>
          <a:endParaRPr lang="ru-RU"/>
        </a:p>
      </dgm:t>
    </dgm:pt>
    <dgm:pt modelId="{F56EB2E4-AFB5-4FB2-8B63-F069FCBF4904}">
      <dgm:prSet phldrT="[Текст]" custT="1"/>
      <dgm:spPr>
        <a:solidFill>
          <a:srgbClr val="C00000"/>
        </a:solidFill>
      </dgm:spPr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Машиностроение</a:t>
          </a:r>
        </a:p>
      </dgm:t>
    </dgm:pt>
    <dgm:pt modelId="{F35C69EE-7995-4AA2-AC9D-7BE1E63A1774}" type="parTrans" cxnId="{C842E7E8-CA7D-40E9-A312-E4903DCB8CB3}">
      <dgm:prSet/>
      <dgm:spPr/>
      <dgm:t>
        <a:bodyPr/>
        <a:lstStyle/>
        <a:p>
          <a:endParaRPr lang="ru-RU"/>
        </a:p>
      </dgm:t>
    </dgm:pt>
    <dgm:pt modelId="{0D4F340F-CBC2-42F9-98F8-52EBAC85F524}" type="sibTrans" cxnId="{C842E7E8-CA7D-40E9-A312-E4903DCB8CB3}">
      <dgm:prSet/>
      <dgm:spPr/>
      <dgm:t>
        <a:bodyPr/>
        <a:lstStyle/>
        <a:p>
          <a:endParaRPr lang="ru-RU"/>
        </a:p>
      </dgm:t>
    </dgm:pt>
    <dgm:pt modelId="{594800D4-6BD2-4917-A5A9-9FA6B9B02167}">
      <dgm:prSet phldrT="[Текст]" custT="1"/>
      <dgm:spPr>
        <a:solidFill>
          <a:schemeClr val="tx1"/>
        </a:solidFill>
      </dgm:spPr>
      <dgm:t>
        <a:bodyPr/>
        <a:lstStyle/>
        <a:p>
          <a:r>
            <a:rPr lang="ru-RU" sz="1400" dirty="0"/>
            <a:t>Черная </a:t>
          </a:r>
          <a:r>
            <a:rPr lang="ru-RU" sz="1400" dirty="0">
              <a:latin typeface="Times New Roman" pitchFamily="18" charset="0"/>
              <a:cs typeface="Times New Roman" pitchFamily="18" charset="0"/>
            </a:rPr>
            <a:t>металлургия</a:t>
          </a:r>
        </a:p>
      </dgm:t>
    </dgm:pt>
    <dgm:pt modelId="{4C348E34-F271-4A60-A383-2CFD1192FEE1}" type="parTrans" cxnId="{152C080E-E2A6-463A-9A69-76A292BD2D58}">
      <dgm:prSet/>
      <dgm:spPr/>
      <dgm:t>
        <a:bodyPr/>
        <a:lstStyle/>
        <a:p>
          <a:endParaRPr lang="ru-RU"/>
        </a:p>
      </dgm:t>
    </dgm:pt>
    <dgm:pt modelId="{C2D77D9F-1664-4CEB-9BFD-DE3CECD304AC}" type="sibTrans" cxnId="{152C080E-E2A6-463A-9A69-76A292BD2D58}">
      <dgm:prSet/>
      <dgm:spPr/>
      <dgm:t>
        <a:bodyPr/>
        <a:lstStyle/>
        <a:p>
          <a:endParaRPr lang="ru-RU"/>
        </a:p>
      </dgm:t>
    </dgm:pt>
    <dgm:pt modelId="{22249170-2CBF-4EDD-88B2-A4BB30E591FF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ТЭС</a:t>
          </a:r>
        </a:p>
      </dgm:t>
    </dgm:pt>
    <dgm:pt modelId="{FAF70B8F-9282-46CA-9D4F-B3FD74E26FA3}" type="parTrans" cxnId="{1E954CA7-125D-4D91-98F8-0220D4E2655B}">
      <dgm:prSet/>
      <dgm:spPr/>
      <dgm:t>
        <a:bodyPr/>
        <a:lstStyle/>
        <a:p>
          <a:endParaRPr lang="ru-RU"/>
        </a:p>
      </dgm:t>
    </dgm:pt>
    <dgm:pt modelId="{FCBFD5CA-50A0-4C63-A69D-9DCF2B9D01FD}" type="sibTrans" cxnId="{1E954CA7-125D-4D91-98F8-0220D4E2655B}">
      <dgm:prSet/>
      <dgm:spPr/>
      <dgm:t>
        <a:bodyPr/>
        <a:lstStyle/>
        <a:p>
          <a:endParaRPr lang="ru-RU"/>
        </a:p>
      </dgm:t>
    </dgm:pt>
    <dgm:pt modelId="{2F8610B5-E6D8-413F-BD2C-74F3C7E4A2AF}">
      <dgm:prSet phldrT="[Текст]" custT="1"/>
      <dgm:spPr/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АЭС</a:t>
          </a:r>
        </a:p>
      </dgm:t>
    </dgm:pt>
    <dgm:pt modelId="{D58141CE-41F5-4BCB-A3C4-3A8A6FDE3B67}" type="parTrans" cxnId="{BDB95E1D-A369-4ACD-A369-811FE262E041}">
      <dgm:prSet/>
      <dgm:spPr/>
      <dgm:t>
        <a:bodyPr/>
        <a:lstStyle/>
        <a:p>
          <a:endParaRPr lang="ru-RU"/>
        </a:p>
      </dgm:t>
    </dgm:pt>
    <dgm:pt modelId="{BF57A7B5-98C4-41DE-A674-3969751EEE89}" type="sibTrans" cxnId="{BDB95E1D-A369-4ACD-A369-811FE262E041}">
      <dgm:prSet/>
      <dgm:spPr/>
      <dgm:t>
        <a:bodyPr/>
        <a:lstStyle/>
        <a:p>
          <a:endParaRPr lang="ru-RU"/>
        </a:p>
      </dgm:t>
    </dgm:pt>
    <dgm:pt modelId="{C3B59239-6DC2-41B6-8938-075DA547FAC7}">
      <dgm:prSet phldrT="[Текст]" custT="1"/>
      <dgm:spPr/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Текстильная</a:t>
          </a:r>
        </a:p>
      </dgm:t>
    </dgm:pt>
    <dgm:pt modelId="{2C12F3ED-21A3-442A-A4D4-4AD51CDEB7B4}" type="parTrans" cxnId="{955A79EF-9D49-4A0D-BF3F-1BB355258F82}">
      <dgm:prSet/>
      <dgm:spPr/>
      <dgm:t>
        <a:bodyPr/>
        <a:lstStyle/>
        <a:p>
          <a:endParaRPr lang="ru-RU"/>
        </a:p>
      </dgm:t>
    </dgm:pt>
    <dgm:pt modelId="{EB207332-FB85-4AA5-880F-4045CC158013}" type="sibTrans" cxnId="{955A79EF-9D49-4A0D-BF3F-1BB355258F82}">
      <dgm:prSet/>
      <dgm:spPr/>
      <dgm:t>
        <a:bodyPr/>
        <a:lstStyle/>
        <a:p>
          <a:endParaRPr lang="ru-RU"/>
        </a:p>
      </dgm:t>
    </dgm:pt>
    <dgm:pt modelId="{97C8CCC9-742E-4495-B768-11BEA65E0AA5}">
      <dgm:prSet phldrT="[Текст]" custT="1"/>
      <dgm:spPr/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Химическая</a:t>
          </a:r>
        </a:p>
      </dgm:t>
    </dgm:pt>
    <dgm:pt modelId="{8386C01F-777F-4759-877B-A1CC5D596E1E}" type="parTrans" cxnId="{A49D3C17-20C1-4690-9121-2914D13B3F58}">
      <dgm:prSet/>
      <dgm:spPr/>
      <dgm:t>
        <a:bodyPr/>
        <a:lstStyle/>
        <a:p>
          <a:endParaRPr lang="ru-RU"/>
        </a:p>
      </dgm:t>
    </dgm:pt>
    <dgm:pt modelId="{D53A7AC2-26C8-4210-99AF-9B734AA24F2A}" type="sibTrans" cxnId="{A49D3C17-20C1-4690-9121-2914D13B3F58}">
      <dgm:prSet/>
      <dgm:spPr/>
      <dgm:t>
        <a:bodyPr/>
        <a:lstStyle/>
        <a:p>
          <a:endParaRPr lang="ru-RU"/>
        </a:p>
      </dgm:t>
    </dgm:pt>
    <dgm:pt modelId="{25F4221E-9972-42DA-8E16-61C9703C4D03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400" dirty="0">
              <a:latin typeface="Times New Roman" pitchFamily="18" charset="0"/>
              <a:cs typeface="Times New Roman" pitchFamily="18" charset="0"/>
            </a:rPr>
            <a:t>Пищевая</a:t>
          </a:r>
          <a:r>
            <a:rPr lang="ru-RU" sz="3300" dirty="0"/>
            <a:t> </a:t>
          </a:r>
        </a:p>
      </dgm:t>
    </dgm:pt>
    <dgm:pt modelId="{E58C4E1F-1CD6-4E4D-B8D1-21207D269BBE}" type="parTrans" cxnId="{E2A92269-CA29-4CAE-8526-AACDD460B2D9}">
      <dgm:prSet/>
      <dgm:spPr/>
      <dgm:t>
        <a:bodyPr/>
        <a:lstStyle/>
        <a:p>
          <a:endParaRPr lang="ru-RU"/>
        </a:p>
      </dgm:t>
    </dgm:pt>
    <dgm:pt modelId="{05B8D049-2D22-45C2-833F-63C853E92EC7}" type="sibTrans" cxnId="{E2A92269-CA29-4CAE-8526-AACDD460B2D9}">
      <dgm:prSet/>
      <dgm:spPr/>
      <dgm:t>
        <a:bodyPr/>
        <a:lstStyle/>
        <a:p>
          <a:endParaRPr lang="ru-RU"/>
        </a:p>
      </dgm:t>
    </dgm:pt>
    <dgm:pt modelId="{C3B9F30C-494F-4A15-AE29-1591AEB46CA9}" type="pres">
      <dgm:prSet presAssocID="{5EAE0033-2AF6-40DC-9544-CCED367F7D67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7C51AAD-BDD9-4973-A66F-41C71B4EBD4D}" type="pres">
      <dgm:prSet presAssocID="{4E714A84-16A1-48E1-A1B2-73FBA9DC6D53}" presName="centerShape" presStyleLbl="node0" presStyleIdx="0" presStyleCnt="1" custScaleX="211408" custScaleY="169707" custLinFactNeighborX="898" custLinFactNeighborY="-1944"/>
      <dgm:spPr/>
    </dgm:pt>
    <dgm:pt modelId="{0475B6C9-E33E-4AAD-9E6F-FBD2AD3F234A}" type="pres">
      <dgm:prSet presAssocID="{F35C69EE-7995-4AA2-AC9D-7BE1E63A1774}" presName="Name9" presStyleLbl="parChTrans1D2" presStyleIdx="0" presStyleCnt="7"/>
      <dgm:spPr/>
    </dgm:pt>
    <dgm:pt modelId="{F5AA357A-B8C5-4E20-B6D9-2F6CA05AA840}" type="pres">
      <dgm:prSet presAssocID="{F35C69EE-7995-4AA2-AC9D-7BE1E63A1774}" presName="connTx" presStyleLbl="parChTrans1D2" presStyleIdx="0" presStyleCnt="7"/>
      <dgm:spPr/>
    </dgm:pt>
    <dgm:pt modelId="{B30E1B3D-A1ED-4F78-A462-2FA44762547A}" type="pres">
      <dgm:prSet presAssocID="{F56EB2E4-AFB5-4FB2-8B63-F069FCBF4904}" presName="node" presStyleLbl="node1" presStyleIdx="0" presStyleCnt="7" custScaleX="125605" custScaleY="74477">
        <dgm:presLayoutVars>
          <dgm:bulletEnabled val="1"/>
        </dgm:presLayoutVars>
      </dgm:prSet>
      <dgm:spPr/>
    </dgm:pt>
    <dgm:pt modelId="{7B002C4F-47EF-43DD-9204-54253388550F}" type="pres">
      <dgm:prSet presAssocID="{2C12F3ED-21A3-442A-A4D4-4AD51CDEB7B4}" presName="Name9" presStyleLbl="parChTrans1D2" presStyleIdx="1" presStyleCnt="7"/>
      <dgm:spPr/>
    </dgm:pt>
    <dgm:pt modelId="{06293FC9-CC1C-4584-8D7E-4E73F828A14A}" type="pres">
      <dgm:prSet presAssocID="{2C12F3ED-21A3-442A-A4D4-4AD51CDEB7B4}" presName="connTx" presStyleLbl="parChTrans1D2" presStyleIdx="1" presStyleCnt="7"/>
      <dgm:spPr/>
    </dgm:pt>
    <dgm:pt modelId="{68292A8A-ABB5-48EC-88A8-90E2FE264313}" type="pres">
      <dgm:prSet presAssocID="{C3B59239-6DC2-41B6-8938-075DA547FAC7}" presName="node" presStyleLbl="node1" presStyleIdx="1" presStyleCnt="7" custScaleX="143462" custScaleY="70343" custRadScaleRad="169319" custRadScaleInc="65519">
        <dgm:presLayoutVars>
          <dgm:bulletEnabled val="1"/>
        </dgm:presLayoutVars>
      </dgm:prSet>
      <dgm:spPr/>
    </dgm:pt>
    <dgm:pt modelId="{032FCEB4-2DBF-477D-A4B2-D9FE6D2466AB}" type="pres">
      <dgm:prSet presAssocID="{8386C01F-777F-4759-877B-A1CC5D596E1E}" presName="Name9" presStyleLbl="parChTrans1D2" presStyleIdx="2" presStyleCnt="7"/>
      <dgm:spPr/>
    </dgm:pt>
    <dgm:pt modelId="{9D73039B-32C7-40E2-85CC-1076F218A83C}" type="pres">
      <dgm:prSet presAssocID="{8386C01F-777F-4759-877B-A1CC5D596E1E}" presName="connTx" presStyleLbl="parChTrans1D2" presStyleIdx="2" presStyleCnt="7"/>
      <dgm:spPr/>
    </dgm:pt>
    <dgm:pt modelId="{2A7CCCF1-E1A6-4657-8D9B-06E0096C6908}" type="pres">
      <dgm:prSet presAssocID="{97C8CCC9-742E-4495-B768-11BEA65E0AA5}" presName="node" presStyleLbl="node1" presStyleIdx="2" presStyleCnt="7" custScaleX="127656" custScaleY="82458" custRadScaleRad="173042" custRadScaleInc="-15148">
        <dgm:presLayoutVars>
          <dgm:bulletEnabled val="1"/>
        </dgm:presLayoutVars>
      </dgm:prSet>
      <dgm:spPr/>
    </dgm:pt>
    <dgm:pt modelId="{E36D2162-622C-4BF3-9DB3-00866972A042}" type="pres">
      <dgm:prSet presAssocID="{E58C4E1F-1CD6-4E4D-B8D1-21207D269BBE}" presName="Name9" presStyleLbl="parChTrans1D2" presStyleIdx="3" presStyleCnt="7"/>
      <dgm:spPr/>
    </dgm:pt>
    <dgm:pt modelId="{73A5323C-A82A-4C32-A875-1E981365AF49}" type="pres">
      <dgm:prSet presAssocID="{E58C4E1F-1CD6-4E4D-B8D1-21207D269BBE}" presName="connTx" presStyleLbl="parChTrans1D2" presStyleIdx="3" presStyleCnt="7"/>
      <dgm:spPr/>
    </dgm:pt>
    <dgm:pt modelId="{DBABC5B6-2935-422F-B2AE-0FF68C205582}" type="pres">
      <dgm:prSet presAssocID="{25F4221E-9972-42DA-8E16-61C9703C4D03}" presName="node" presStyleLbl="node1" presStyleIdx="3" presStyleCnt="7" custScaleX="207093" custScaleY="79465" custRadScaleRad="119041" custRadScaleInc="-40104">
        <dgm:presLayoutVars>
          <dgm:bulletEnabled val="1"/>
        </dgm:presLayoutVars>
      </dgm:prSet>
      <dgm:spPr/>
    </dgm:pt>
    <dgm:pt modelId="{C4EF2809-7D1B-4617-AD5A-516E7E7F538A}" type="pres">
      <dgm:prSet presAssocID="{4C348E34-F271-4A60-A383-2CFD1192FEE1}" presName="Name9" presStyleLbl="parChTrans1D2" presStyleIdx="4" presStyleCnt="7"/>
      <dgm:spPr/>
    </dgm:pt>
    <dgm:pt modelId="{484F1128-9B56-45A9-8B43-C04F47674EB7}" type="pres">
      <dgm:prSet presAssocID="{4C348E34-F271-4A60-A383-2CFD1192FEE1}" presName="connTx" presStyleLbl="parChTrans1D2" presStyleIdx="4" presStyleCnt="7"/>
      <dgm:spPr/>
    </dgm:pt>
    <dgm:pt modelId="{4F7953CB-C9CD-45D9-A2FC-3C21BAD2B962}" type="pres">
      <dgm:prSet presAssocID="{594800D4-6BD2-4917-A5A9-9FA6B9B02167}" presName="node" presStyleLbl="node1" presStyleIdx="4" presStyleCnt="7" custScaleX="197891" custScaleY="92499" custRadScaleRad="127261" custRadScaleInc="81482">
        <dgm:presLayoutVars>
          <dgm:bulletEnabled val="1"/>
        </dgm:presLayoutVars>
      </dgm:prSet>
      <dgm:spPr/>
    </dgm:pt>
    <dgm:pt modelId="{8808B5D3-150C-4327-84B3-291CA8F37E63}" type="pres">
      <dgm:prSet presAssocID="{FAF70B8F-9282-46CA-9D4F-B3FD74E26FA3}" presName="Name9" presStyleLbl="parChTrans1D2" presStyleIdx="5" presStyleCnt="7"/>
      <dgm:spPr/>
    </dgm:pt>
    <dgm:pt modelId="{9677D34B-4E6F-45FC-BD6C-3B92DB1FC653}" type="pres">
      <dgm:prSet presAssocID="{FAF70B8F-9282-46CA-9D4F-B3FD74E26FA3}" presName="connTx" presStyleLbl="parChTrans1D2" presStyleIdx="5" presStyleCnt="7"/>
      <dgm:spPr/>
    </dgm:pt>
    <dgm:pt modelId="{DA2EDB71-FCA1-44E8-A74F-3B4270E6019F}" type="pres">
      <dgm:prSet presAssocID="{22249170-2CBF-4EDD-88B2-A4BB30E591FF}" presName="node" presStyleLbl="node1" presStyleIdx="5" presStyleCnt="7" custScaleX="150648" custScaleY="63475" custRadScaleRad="141098" custRadScaleInc="24667">
        <dgm:presLayoutVars>
          <dgm:bulletEnabled val="1"/>
        </dgm:presLayoutVars>
      </dgm:prSet>
      <dgm:spPr/>
    </dgm:pt>
    <dgm:pt modelId="{5ED1D168-E738-4D15-A1B5-353729EFF765}" type="pres">
      <dgm:prSet presAssocID="{D58141CE-41F5-4BCB-A3C4-3A8A6FDE3B67}" presName="Name9" presStyleLbl="parChTrans1D2" presStyleIdx="6" presStyleCnt="7"/>
      <dgm:spPr/>
    </dgm:pt>
    <dgm:pt modelId="{B8688FAA-7039-44DB-AC0E-6F328DDF9F53}" type="pres">
      <dgm:prSet presAssocID="{D58141CE-41F5-4BCB-A3C4-3A8A6FDE3B67}" presName="connTx" presStyleLbl="parChTrans1D2" presStyleIdx="6" presStyleCnt="7"/>
      <dgm:spPr/>
    </dgm:pt>
    <dgm:pt modelId="{01173F1F-3861-43F8-AE91-634F14CE1280}" type="pres">
      <dgm:prSet presAssocID="{2F8610B5-E6D8-413F-BD2C-74F3C7E4A2AF}" presName="node" presStyleLbl="node1" presStyleIdx="6" presStyleCnt="7" custScaleX="160195" custScaleY="82911" custRadScaleRad="165784" custRadScaleInc="-61555">
        <dgm:presLayoutVars>
          <dgm:bulletEnabled val="1"/>
        </dgm:presLayoutVars>
      </dgm:prSet>
      <dgm:spPr/>
    </dgm:pt>
  </dgm:ptLst>
  <dgm:cxnLst>
    <dgm:cxn modelId="{152C080E-E2A6-463A-9A69-76A292BD2D58}" srcId="{4E714A84-16A1-48E1-A1B2-73FBA9DC6D53}" destId="{594800D4-6BD2-4917-A5A9-9FA6B9B02167}" srcOrd="4" destOrd="0" parTransId="{4C348E34-F271-4A60-A383-2CFD1192FEE1}" sibTransId="{C2D77D9F-1664-4CEB-9BFD-DE3CECD304AC}"/>
    <dgm:cxn modelId="{CE54E50E-D441-4B49-A2C3-008E81641200}" type="presOf" srcId="{2F8610B5-E6D8-413F-BD2C-74F3C7E4A2AF}" destId="{01173F1F-3861-43F8-AE91-634F14CE1280}" srcOrd="0" destOrd="0" presId="urn:microsoft.com/office/officeart/2005/8/layout/radial1"/>
    <dgm:cxn modelId="{C9F9E011-D4CB-43B2-9F95-38DF0E845547}" type="presOf" srcId="{E58C4E1F-1CD6-4E4D-B8D1-21207D269BBE}" destId="{E36D2162-622C-4BF3-9DB3-00866972A042}" srcOrd="0" destOrd="0" presId="urn:microsoft.com/office/officeart/2005/8/layout/radial1"/>
    <dgm:cxn modelId="{A49D3C17-20C1-4690-9121-2914D13B3F58}" srcId="{4E714A84-16A1-48E1-A1B2-73FBA9DC6D53}" destId="{97C8CCC9-742E-4495-B768-11BEA65E0AA5}" srcOrd="2" destOrd="0" parTransId="{8386C01F-777F-4759-877B-A1CC5D596E1E}" sibTransId="{D53A7AC2-26C8-4210-99AF-9B734AA24F2A}"/>
    <dgm:cxn modelId="{8B6D2718-DD0E-431B-AD43-13A5FAD0F38C}" type="presOf" srcId="{F35C69EE-7995-4AA2-AC9D-7BE1E63A1774}" destId="{0475B6C9-E33E-4AAD-9E6F-FBD2AD3F234A}" srcOrd="0" destOrd="0" presId="urn:microsoft.com/office/officeart/2005/8/layout/radial1"/>
    <dgm:cxn modelId="{DA40D41A-4C75-4764-B29C-438130CC1006}" type="presOf" srcId="{25F4221E-9972-42DA-8E16-61C9703C4D03}" destId="{DBABC5B6-2935-422F-B2AE-0FF68C205582}" srcOrd="0" destOrd="0" presId="urn:microsoft.com/office/officeart/2005/8/layout/radial1"/>
    <dgm:cxn modelId="{BDB95E1D-A369-4ACD-A369-811FE262E041}" srcId="{4E714A84-16A1-48E1-A1B2-73FBA9DC6D53}" destId="{2F8610B5-E6D8-413F-BD2C-74F3C7E4A2AF}" srcOrd="6" destOrd="0" parTransId="{D58141CE-41F5-4BCB-A3C4-3A8A6FDE3B67}" sibTransId="{BF57A7B5-98C4-41DE-A674-3969751EEE89}"/>
    <dgm:cxn modelId="{2686E234-0E79-4446-91F0-4937A58868D0}" type="presOf" srcId="{FAF70B8F-9282-46CA-9D4F-B3FD74E26FA3}" destId="{9677D34B-4E6F-45FC-BD6C-3B92DB1FC653}" srcOrd="1" destOrd="0" presId="urn:microsoft.com/office/officeart/2005/8/layout/radial1"/>
    <dgm:cxn modelId="{7EDACE5E-E952-4332-8D58-61194CEEDE23}" type="presOf" srcId="{8386C01F-777F-4759-877B-A1CC5D596E1E}" destId="{9D73039B-32C7-40E2-85CC-1076F218A83C}" srcOrd="1" destOrd="0" presId="urn:microsoft.com/office/officeart/2005/8/layout/radial1"/>
    <dgm:cxn modelId="{2FFA7A63-6B7D-4C57-8591-44ED54A3A8D3}" type="presOf" srcId="{2C12F3ED-21A3-442A-A4D4-4AD51CDEB7B4}" destId="{06293FC9-CC1C-4584-8D7E-4E73F828A14A}" srcOrd="1" destOrd="0" presId="urn:microsoft.com/office/officeart/2005/8/layout/radial1"/>
    <dgm:cxn modelId="{E2A92269-CA29-4CAE-8526-AACDD460B2D9}" srcId="{4E714A84-16A1-48E1-A1B2-73FBA9DC6D53}" destId="{25F4221E-9972-42DA-8E16-61C9703C4D03}" srcOrd="3" destOrd="0" parTransId="{E58C4E1F-1CD6-4E4D-B8D1-21207D269BBE}" sibTransId="{05B8D049-2D22-45C2-833F-63C853E92EC7}"/>
    <dgm:cxn modelId="{5EAC434D-75D3-46DF-94C3-4AE5C1D00893}" type="presOf" srcId="{D58141CE-41F5-4BCB-A3C4-3A8A6FDE3B67}" destId="{5ED1D168-E738-4D15-A1B5-353729EFF765}" srcOrd="0" destOrd="0" presId="urn:microsoft.com/office/officeart/2005/8/layout/radial1"/>
    <dgm:cxn modelId="{BD86BB4E-96FE-4408-A815-A0D5828194D6}" type="presOf" srcId="{F56EB2E4-AFB5-4FB2-8B63-F069FCBF4904}" destId="{B30E1B3D-A1ED-4F78-A462-2FA44762547A}" srcOrd="0" destOrd="0" presId="urn:microsoft.com/office/officeart/2005/8/layout/radial1"/>
    <dgm:cxn modelId="{6DACE24E-6E48-4DC7-B00B-D2F978915682}" type="presOf" srcId="{594800D4-6BD2-4917-A5A9-9FA6B9B02167}" destId="{4F7953CB-C9CD-45D9-A2FC-3C21BAD2B962}" srcOrd="0" destOrd="0" presId="urn:microsoft.com/office/officeart/2005/8/layout/radial1"/>
    <dgm:cxn modelId="{A4961370-18F9-43A2-972A-2ECC0ED93300}" type="presOf" srcId="{4C348E34-F271-4A60-A383-2CFD1192FEE1}" destId="{484F1128-9B56-45A9-8B43-C04F47674EB7}" srcOrd="1" destOrd="0" presId="urn:microsoft.com/office/officeart/2005/8/layout/radial1"/>
    <dgm:cxn modelId="{88BC177F-02D8-46A0-AA13-1606D96F288C}" type="presOf" srcId="{F35C69EE-7995-4AA2-AC9D-7BE1E63A1774}" destId="{F5AA357A-B8C5-4E20-B6D9-2F6CA05AA840}" srcOrd="1" destOrd="0" presId="urn:microsoft.com/office/officeart/2005/8/layout/radial1"/>
    <dgm:cxn modelId="{6BE50682-7D8F-4520-9930-68E4C0BB3158}" type="presOf" srcId="{8386C01F-777F-4759-877B-A1CC5D596E1E}" destId="{032FCEB4-2DBF-477D-A4B2-D9FE6D2466AB}" srcOrd="0" destOrd="0" presId="urn:microsoft.com/office/officeart/2005/8/layout/radial1"/>
    <dgm:cxn modelId="{83538C89-4E1D-4458-890E-5DEAF0B66500}" srcId="{5EAE0033-2AF6-40DC-9544-CCED367F7D67}" destId="{4E714A84-16A1-48E1-A1B2-73FBA9DC6D53}" srcOrd="0" destOrd="0" parTransId="{2B76E9D2-9401-4800-8192-7BBA854D4AA2}" sibTransId="{944680F6-3218-458A-BD04-FEEDDFB5CF7F}"/>
    <dgm:cxn modelId="{853002A5-5799-44FB-BA55-3A9580391260}" type="presOf" srcId="{97C8CCC9-742E-4495-B768-11BEA65E0AA5}" destId="{2A7CCCF1-E1A6-4657-8D9B-06E0096C6908}" srcOrd="0" destOrd="0" presId="urn:microsoft.com/office/officeart/2005/8/layout/radial1"/>
    <dgm:cxn modelId="{1E954CA7-125D-4D91-98F8-0220D4E2655B}" srcId="{4E714A84-16A1-48E1-A1B2-73FBA9DC6D53}" destId="{22249170-2CBF-4EDD-88B2-A4BB30E591FF}" srcOrd="5" destOrd="0" parTransId="{FAF70B8F-9282-46CA-9D4F-B3FD74E26FA3}" sibTransId="{FCBFD5CA-50A0-4C63-A69D-9DCF2B9D01FD}"/>
    <dgm:cxn modelId="{AD579BB5-EA76-40CD-9622-475056D39D0D}" type="presOf" srcId="{22249170-2CBF-4EDD-88B2-A4BB30E591FF}" destId="{DA2EDB71-FCA1-44E8-A74F-3B4270E6019F}" srcOrd="0" destOrd="0" presId="urn:microsoft.com/office/officeart/2005/8/layout/radial1"/>
    <dgm:cxn modelId="{D22957BD-D829-4FC5-8E8F-511891F63AF8}" type="presOf" srcId="{4C348E34-F271-4A60-A383-2CFD1192FEE1}" destId="{C4EF2809-7D1B-4617-AD5A-516E7E7F538A}" srcOrd="0" destOrd="0" presId="urn:microsoft.com/office/officeart/2005/8/layout/radial1"/>
    <dgm:cxn modelId="{0613ECD3-D31F-4459-AF13-0E6CD7F73CB8}" type="presOf" srcId="{4E714A84-16A1-48E1-A1B2-73FBA9DC6D53}" destId="{B7C51AAD-BDD9-4973-A66F-41C71B4EBD4D}" srcOrd="0" destOrd="0" presId="urn:microsoft.com/office/officeart/2005/8/layout/radial1"/>
    <dgm:cxn modelId="{CF2CD7DB-E9C8-4152-9383-664B047E00C7}" type="presOf" srcId="{FAF70B8F-9282-46CA-9D4F-B3FD74E26FA3}" destId="{8808B5D3-150C-4327-84B3-291CA8F37E63}" srcOrd="0" destOrd="0" presId="urn:microsoft.com/office/officeart/2005/8/layout/radial1"/>
    <dgm:cxn modelId="{13B756DF-4C61-4936-BD61-7AEFD3DA3628}" type="presOf" srcId="{2C12F3ED-21A3-442A-A4D4-4AD51CDEB7B4}" destId="{7B002C4F-47EF-43DD-9204-54253388550F}" srcOrd="0" destOrd="0" presId="urn:microsoft.com/office/officeart/2005/8/layout/radial1"/>
    <dgm:cxn modelId="{78E637E6-C168-4E51-A450-ACF7ACE984DA}" type="presOf" srcId="{D58141CE-41F5-4BCB-A3C4-3A8A6FDE3B67}" destId="{B8688FAA-7039-44DB-AC0E-6F328DDF9F53}" srcOrd="1" destOrd="0" presId="urn:microsoft.com/office/officeart/2005/8/layout/radial1"/>
    <dgm:cxn modelId="{86C879E6-4E08-491B-B882-2B2A8772F395}" type="presOf" srcId="{C3B59239-6DC2-41B6-8938-075DA547FAC7}" destId="{68292A8A-ABB5-48EC-88A8-90E2FE264313}" srcOrd="0" destOrd="0" presId="urn:microsoft.com/office/officeart/2005/8/layout/radial1"/>
    <dgm:cxn modelId="{F67802E7-3910-437B-A934-9DBABE2BEDCA}" type="presOf" srcId="{5EAE0033-2AF6-40DC-9544-CCED367F7D67}" destId="{C3B9F30C-494F-4A15-AE29-1591AEB46CA9}" srcOrd="0" destOrd="0" presId="urn:microsoft.com/office/officeart/2005/8/layout/radial1"/>
    <dgm:cxn modelId="{B378B5E7-CB7E-45AC-86E3-E1510955FEE6}" type="presOf" srcId="{E58C4E1F-1CD6-4E4D-B8D1-21207D269BBE}" destId="{73A5323C-A82A-4C32-A875-1E981365AF49}" srcOrd="1" destOrd="0" presId="urn:microsoft.com/office/officeart/2005/8/layout/radial1"/>
    <dgm:cxn modelId="{C842E7E8-CA7D-40E9-A312-E4903DCB8CB3}" srcId="{4E714A84-16A1-48E1-A1B2-73FBA9DC6D53}" destId="{F56EB2E4-AFB5-4FB2-8B63-F069FCBF4904}" srcOrd="0" destOrd="0" parTransId="{F35C69EE-7995-4AA2-AC9D-7BE1E63A1774}" sibTransId="{0D4F340F-CBC2-42F9-98F8-52EBAC85F524}"/>
    <dgm:cxn modelId="{955A79EF-9D49-4A0D-BF3F-1BB355258F82}" srcId="{4E714A84-16A1-48E1-A1B2-73FBA9DC6D53}" destId="{C3B59239-6DC2-41B6-8938-075DA547FAC7}" srcOrd="1" destOrd="0" parTransId="{2C12F3ED-21A3-442A-A4D4-4AD51CDEB7B4}" sibTransId="{EB207332-FB85-4AA5-880F-4045CC158013}"/>
    <dgm:cxn modelId="{74CA2C7E-E42E-47EE-B7DF-8FA6B008A91F}" type="presParOf" srcId="{C3B9F30C-494F-4A15-AE29-1591AEB46CA9}" destId="{B7C51AAD-BDD9-4973-A66F-41C71B4EBD4D}" srcOrd="0" destOrd="0" presId="urn:microsoft.com/office/officeart/2005/8/layout/radial1"/>
    <dgm:cxn modelId="{7DD2F014-DB78-43CB-A3CA-7DF5DC8D0A0A}" type="presParOf" srcId="{C3B9F30C-494F-4A15-AE29-1591AEB46CA9}" destId="{0475B6C9-E33E-4AAD-9E6F-FBD2AD3F234A}" srcOrd="1" destOrd="0" presId="urn:microsoft.com/office/officeart/2005/8/layout/radial1"/>
    <dgm:cxn modelId="{3FD79752-977E-48A3-A531-D10BFC1C6E28}" type="presParOf" srcId="{0475B6C9-E33E-4AAD-9E6F-FBD2AD3F234A}" destId="{F5AA357A-B8C5-4E20-B6D9-2F6CA05AA840}" srcOrd="0" destOrd="0" presId="urn:microsoft.com/office/officeart/2005/8/layout/radial1"/>
    <dgm:cxn modelId="{9F944EEE-832E-49D7-BCAD-7B14B4384CD7}" type="presParOf" srcId="{C3B9F30C-494F-4A15-AE29-1591AEB46CA9}" destId="{B30E1B3D-A1ED-4F78-A462-2FA44762547A}" srcOrd="2" destOrd="0" presId="urn:microsoft.com/office/officeart/2005/8/layout/radial1"/>
    <dgm:cxn modelId="{CFA8D7A0-D250-419F-8DC5-F2CD34767E2A}" type="presParOf" srcId="{C3B9F30C-494F-4A15-AE29-1591AEB46CA9}" destId="{7B002C4F-47EF-43DD-9204-54253388550F}" srcOrd="3" destOrd="0" presId="urn:microsoft.com/office/officeart/2005/8/layout/radial1"/>
    <dgm:cxn modelId="{9E02179C-4C0B-44A2-8EB3-8C2863ABDA99}" type="presParOf" srcId="{7B002C4F-47EF-43DD-9204-54253388550F}" destId="{06293FC9-CC1C-4584-8D7E-4E73F828A14A}" srcOrd="0" destOrd="0" presId="urn:microsoft.com/office/officeart/2005/8/layout/radial1"/>
    <dgm:cxn modelId="{8124D778-C4EC-4D67-941E-0541C1E5C309}" type="presParOf" srcId="{C3B9F30C-494F-4A15-AE29-1591AEB46CA9}" destId="{68292A8A-ABB5-48EC-88A8-90E2FE264313}" srcOrd="4" destOrd="0" presId="urn:microsoft.com/office/officeart/2005/8/layout/radial1"/>
    <dgm:cxn modelId="{9F773D07-721E-4719-AC93-D66C7D5B9259}" type="presParOf" srcId="{C3B9F30C-494F-4A15-AE29-1591AEB46CA9}" destId="{032FCEB4-2DBF-477D-A4B2-D9FE6D2466AB}" srcOrd="5" destOrd="0" presId="urn:microsoft.com/office/officeart/2005/8/layout/radial1"/>
    <dgm:cxn modelId="{1F3E119D-05CA-42D6-BD12-1C853BCD145F}" type="presParOf" srcId="{032FCEB4-2DBF-477D-A4B2-D9FE6D2466AB}" destId="{9D73039B-32C7-40E2-85CC-1076F218A83C}" srcOrd="0" destOrd="0" presId="urn:microsoft.com/office/officeart/2005/8/layout/radial1"/>
    <dgm:cxn modelId="{1D245858-52B8-4B38-BD90-B4018FDF7B93}" type="presParOf" srcId="{C3B9F30C-494F-4A15-AE29-1591AEB46CA9}" destId="{2A7CCCF1-E1A6-4657-8D9B-06E0096C6908}" srcOrd="6" destOrd="0" presId="urn:microsoft.com/office/officeart/2005/8/layout/radial1"/>
    <dgm:cxn modelId="{13AC406F-4731-4F91-8054-18FAA032B4B4}" type="presParOf" srcId="{C3B9F30C-494F-4A15-AE29-1591AEB46CA9}" destId="{E36D2162-622C-4BF3-9DB3-00866972A042}" srcOrd="7" destOrd="0" presId="urn:microsoft.com/office/officeart/2005/8/layout/radial1"/>
    <dgm:cxn modelId="{4DBF3585-C279-4D10-8838-FBA14B25611C}" type="presParOf" srcId="{E36D2162-622C-4BF3-9DB3-00866972A042}" destId="{73A5323C-A82A-4C32-A875-1E981365AF49}" srcOrd="0" destOrd="0" presId="urn:microsoft.com/office/officeart/2005/8/layout/radial1"/>
    <dgm:cxn modelId="{94BDFF8F-0347-48B3-AC10-C33DC1E20611}" type="presParOf" srcId="{C3B9F30C-494F-4A15-AE29-1591AEB46CA9}" destId="{DBABC5B6-2935-422F-B2AE-0FF68C205582}" srcOrd="8" destOrd="0" presId="urn:microsoft.com/office/officeart/2005/8/layout/radial1"/>
    <dgm:cxn modelId="{56C3DE8D-CD96-4B85-B7D0-6391A404A2D6}" type="presParOf" srcId="{C3B9F30C-494F-4A15-AE29-1591AEB46CA9}" destId="{C4EF2809-7D1B-4617-AD5A-516E7E7F538A}" srcOrd="9" destOrd="0" presId="urn:microsoft.com/office/officeart/2005/8/layout/radial1"/>
    <dgm:cxn modelId="{D8566DDC-91ED-4D9B-BBC8-AA57AC4212C4}" type="presParOf" srcId="{C4EF2809-7D1B-4617-AD5A-516E7E7F538A}" destId="{484F1128-9B56-45A9-8B43-C04F47674EB7}" srcOrd="0" destOrd="0" presId="urn:microsoft.com/office/officeart/2005/8/layout/radial1"/>
    <dgm:cxn modelId="{68C15465-C4A5-466D-AE26-A646C4D9F01A}" type="presParOf" srcId="{C3B9F30C-494F-4A15-AE29-1591AEB46CA9}" destId="{4F7953CB-C9CD-45D9-A2FC-3C21BAD2B962}" srcOrd="10" destOrd="0" presId="urn:microsoft.com/office/officeart/2005/8/layout/radial1"/>
    <dgm:cxn modelId="{D64094AB-AB4C-4347-8AD8-265ACE5B6B34}" type="presParOf" srcId="{C3B9F30C-494F-4A15-AE29-1591AEB46CA9}" destId="{8808B5D3-150C-4327-84B3-291CA8F37E63}" srcOrd="11" destOrd="0" presId="urn:microsoft.com/office/officeart/2005/8/layout/radial1"/>
    <dgm:cxn modelId="{91FBA7FB-973D-4F58-98DB-B8BD86307CA6}" type="presParOf" srcId="{8808B5D3-150C-4327-84B3-291CA8F37E63}" destId="{9677D34B-4E6F-45FC-BD6C-3B92DB1FC653}" srcOrd="0" destOrd="0" presId="urn:microsoft.com/office/officeart/2005/8/layout/radial1"/>
    <dgm:cxn modelId="{139485B3-C85D-4A52-B2B6-AD99F920E267}" type="presParOf" srcId="{C3B9F30C-494F-4A15-AE29-1591AEB46CA9}" destId="{DA2EDB71-FCA1-44E8-A74F-3B4270E6019F}" srcOrd="12" destOrd="0" presId="urn:microsoft.com/office/officeart/2005/8/layout/radial1"/>
    <dgm:cxn modelId="{1A1AD047-02B8-4E56-B527-8F122966175A}" type="presParOf" srcId="{C3B9F30C-494F-4A15-AE29-1591AEB46CA9}" destId="{5ED1D168-E738-4D15-A1B5-353729EFF765}" srcOrd="13" destOrd="0" presId="urn:microsoft.com/office/officeart/2005/8/layout/radial1"/>
    <dgm:cxn modelId="{EFD6AEE0-CBCC-43B5-B7DC-BB64061EA3DA}" type="presParOf" srcId="{5ED1D168-E738-4D15-A1B5-353729EFF765}" destId="{B8688FAA-7039-44DB-AC0E-6F328DDF9F53}" srcOrd="0" destOrd="0" presId="urn:microsoft.com/office/officeart/2005/8/layout/radial1"/>
    <dgm:cxn modelId="{C0564706-6B66-4BC9-99E7-4B840FADAE8A}" type="presParOf" srcId="{C3B9F30C-494F-4A15-AE29-1591AEB46CA9}" destId="{01173F1F-3861-43F8-AE91-634F14CE1280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C51AAD-BDD9-4973-A66F-41C71B4EBD4D}">
      <dsp:nvSpPr>
        <dsp:cNvPr id="0" name=""/>
        <dsp:cNvSpPr/>
      </dsp:nvSpPr>
      <dsp:spPr>
        <a:xfrm>
          <a:off x="2722833" y="1848060"/>
          <a:ext cx="3667778" cy="294429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Times New Roman" pitchFamily="18" charset="0"/>
              <a:cs typeface="Times New Roman" pitchFamily="18" charset="0"/>
            </a:rPr>
            <a:t>Многоотраслевая промышленность </a:t>
          </a:r>
        </a:p>
      </dsp:txBody>
      <dsp:txXfrm>
        <a:off x="3259967" y="2279242"/>
        <a:ext cx="2593510" cy="2081931"/>
      </dsp:txXfrm>
    </dsp:sp>
    <dsp:sp modelId="{0475B6C9-E33E-4AAD-9E6F-FBD2AD3F234A}">
      <dsp:nvSpPr>
        <dsp:cNvPr id="0" name=""/>
        <dsp:cNvSpPr/>
      </dsp:nvSpPr>
      <dsp:spPr>
        <a:xfrm rot="16135768">
          <a:off x="4333352" y="1638286"/>
          <a:ext cx="384542" cy="35404"/>
        </a:xfrm>
        <a:custGeom>
          <a:avLst/>
          <a:gdLst/>
          <a:ahLst/>
          <a:cxnLst/>
          <a:rect l="0" t="0" r="0" b="0"/>
          <a:pathLst>
            <a:path>
              <a:moveTo>
                <a:pt x="0" y="17702"/>
              </a:moveTo>
              <a:lnTo>
                <a:pt x="384542" y="1770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 rot="10800000">
        <a:off x="4516010" y="1646375"/>
        <a:ext cx="19227" cy="19227"/>
      </dsp:txXfrm>
    </dsp:sp>
    <dsp:sp modelId="{B30E1B3D-A1ED-4F78-A462-2FA44762547A}">
      <dsp:nvSpPr>
        <dsp:cNvPr id="0" name=""/>
        <dsp:cNvSpPr/>
      </dsp:nvSpPr>
      <dsp:spPr>
        <a:xfrm>
          <a:off x="3420381" y="171667"/>
          <a:ext cx="2179157" cy="1292122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Машиностроение</a:t>
          </a:r>
        </a:p>
      </dsp:txBody>
      <dsp:txXfrm>
        <a:off x="3739511" y="360894"/>
        <a:ext cx="1540897" cy="913668"/>
      </dsp:txXfrm>
    </dsp:sp>
    <dsp:sp modelId="{7B002C4F-47EF-43DD-9204-54253388550F}">
      <dsp:nvSpPr>
        <dsp:cNvPr id="0" name=""/>
        <dsp:cNvSpPr/>
      </dsp:nvSpPr>
      <dsp:spPr>
        <a:xfrm rot="19987126">
          <a:off x="6070773" y="2363531"/>
          <a:ext cx="676547" cy="35404"/>
        </a:xfrm>
        <a:custGeom>
          <a:avLst/>
          <a:gdLst/>
          <a:ahLst/>
          <a:cxnLst/>
          <a:rect l="0" t="0" r="0" b="0"/>
          <a:pathLst>
            <a:path>
              <a:moveTo>
                <a:pt x="0" y="17702"/>
              </a:moveTo>
              <a:lnTo>
                <a:pt x="676547" y="1770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6392133" y="2364319"/>
        <a:ext cx="33827" cy="33827"/>
      </dsp:txXfrm>
    </dsp:sp>
    <dsp:sp modelId="{68292A8A-ABB5-48EC-88A8-90E2FE264313}">
      <dsp:nvSpPr>
        <dsp:cNvPr id="0" name=""/>
        <dsp:cNvSpPr/>
      </dsp:nvSpPr>
      <dsp:spPr>
        <a:xfrm>
          <a:off x="6331508" y="1179489"/>
          <a:ext cx="2488963" cy="1220400"/>
        </a:xfrm>
        <a:prstGeom prst="ellipse">
          <a:avLst/>
        </a:prstGeom>
        <a:solidFill>
          <a:schemeClr val="accent5">
            <a:hueOff val="-1655646"/>
            <a:satOff val="6635"/>
            <a:lumOff val="14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Текстильная</a:t>
          </a:r>
        </a:p>
      </dsp:txBody>
      <dsp:txXfrm>
        <a:off x="6696008" y="1358212"/>
        <a:ext cx="1759963" cy="862954"/>
      </dsp:txXfrm>
    </dsp:sp>
    <dsp:sp modelId="{032FCEB4-2DBF-477D-A4B2-D9FE6D2466AB}">
      <dsp:nvSpPr>
        <dsp:cNvPr id="0" name=""/>
        <dsp:cNvSpPr/>
      </dsp:nvSpPr>
      <dsp:spPr>
        <a:xfrm rot="856510">
          <a:off x="6298880" y="3795377"/>
          <a:ext cx="389919" cy="35404"/>
        </a:xfrm>
        <a:custGeom>
          <a:avLst/>
          <a:gdLst/>
          <a:ahLst/>
          <a:cxnLst/>
          <a:rect l="0" t="0" r="0" b="0"/>
          <a:pathLst>
            <a:path>
              <a:moveTo>
                <a:pt x="0" y="17702"/>
              </a:moveTo>
              <a:lnTo>
                <a:pt x="389919" y="1770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6484092" y="3803331"/>
        <a:ext cx="19495" cy="19495"/>
      </dsp:txXfrm>
    </dsp:sp>
    <dsp:sp modelId="{2A7CCCF1-E1A6-4657-8D9B-06E0096C6908}">
      <dsp:nvSpPr>
        <dsp:cNvPr id="0" name=""/>
        <dsp:cNvSpPr/>
      </dsp:nvSpPr>
      <dsp:spPr>
        <a:xfrm>
          <a:off x="6605731" y="3408009"/>
          <a:ext cx="2214740" cy="1430587"/>
        </a:xfrm>
        <a:prstGeom prst="ellipse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Химическая</a:t>
          </a:r>
        </a:p>
      </dsp:txBody>
      <dsp:txXfrm>
        <a:off x="6930072" y="3617514"/>
        <a:ext cx="1566058" cy="1011577"/>
      </dsp:txXfrm>
    </dsp:sp>
    <dsp:sp modelId="{E36D2162-622C-4BF3-9DB3-00866972A042}">
      <dsp:nvSpPr>
        <dsp:cNvPr id="0" name=""/>
        <dsp:cNvSpPr/>
      </dsp:nvSpPr>
      <dsp:spPr>
        <a:xfrm rot="3344486">
          <a:off x="5264805" y="4918844"/>
          <a:ext cx="785592" cy="35404"/>
        </a:xfrm>
        <a:custGeom>
          <a:avLst/>
          <a:gdLst/>
          <a:ahLst/>
          <a:cxnLst/>
          <a:rect l="0" t="0" r="0" b="0"/>
          <a:pathLst>
            <a:path>
              <a:moveTo>
                <a:pt x="0" y="17702"/>
              </a:moveTo>
              <a:lnTo>
                <a:pt x="785592" y="1770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637962" y="4916907"/>
        <a:ext cx="39279" cy="39279"/>
      </dsp:txXfrm>
    </dsp:sp>
    <dsp:sp modelId="{DBABC5B6-2935-422F-B2AE-0FF68C205582}">
      <dsp:nvSpPr>
        <dsp:cNvPr id="0" name=""/>
        <dsp:cNvSpPr/>
      </dsp:nvSpPr>
      <dsp:spPr>
        <a:xfrm>
          <a:off x="4536503" y="5238795"/>
          <a:ext cx="3592916" cy="1378661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Пищевая</a:t>
          </a:r>
          <a:r>
            <a:rPr lang="ru-RU" sz="3300" kern="1200" dirty="0"/>
            <a:t> </a:t>
          </a:r>
        </a:p>
      </dsp:txBody>
      <dsp:txXfrm>
        <a:off x="5062673" y="5440695"/>
        <a:ext cx="2540576" cy="974861"/>
      </dsp:txXfrm>
    </dsp:sp>
    <dsp:sp modelId="{C4EF2809-7D1B-4617-AD5A-516E7E7F538A}">
      <dsp:nvSpPr>
        <dsp:cNvPr id="0" name=""/>
        <dsp:cNvSpPr/>
      </dsp:nvSpPr>
      <dsp:spPr>
        <a:xfrm rot="8158214">
          <a:off x="2741909" y="4695145"/>
          <a:ext cx="748381" cy="35404"/>
        </a:xfrm>
        <a:custGeom>
          <a:avLst/>
          <a:gdLst/>
          <a:ahLst/>
          <a:cxnLst/>
          <a:rect l="0" t="0" r="0" b="0"/>
          <a:pathLst>
            <a:path>
              <a:moveTo>
                <a:pt x="0" y="17702"/>
              </a:moveTo>
              <a:lnTo>
                <a:pt x="748381" y="1770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 rot="10800000">
        <a:off x="3097390" y="4694138"/>
        <a:ext cx="37419" cy="37419"/>
      </dsp:txXfrm>
    </dsp:sp>
    <dsp:sp modelId="{4F7953CB-C9CD-45D9-A2FC-3C21BAD2B962}">
      <dsp:nvSpPr>
        <dsp:cNvPr id="0" name=""/>
        <dsp:cNvSpPr/>
      </dsp:nvSpPr>
      <dsp:spPr>
        <a:xfrm>
          <a:off x="383161" y="4892907"/>
          <a:ext cx="3433267" cy="1604791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Черная </a:t>
          </a: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металлургия</a:t>
          </a:r>
        </a:p>
      </dsp:txBody>
      <dsp:txXfrm>
        <a:off x="885951" y="5127923"/>
        <a:ext cx="2427687" cy="1134759"/>
      </dsp:txXfrm>
    </dsp:sp>
    <dsp:sp modelId="{8808B5D3-150C-4327-84B3-291CA8F37E63}">
      <dsp:nvSpPr>
        <dsp:cNvPr id="0" name=""/>
        <dsp:cNvSpPr/>
      </dsp:nvSpPr>
      <dsp:spPr>
        <a:xfrm rot="10256609">
          <a:off x="2527653" y="3607462"/>
          <a:ext cx="231742" cy="35404"/>
        </a:xfrm>
        <a:custGeom>
          <a:avLst/>
          <a:gdLst/>
          <a:ahLst/>
          <a:cxnLst/>
          <a:rect l="0" t="0" r="0" b="0"/>
          <a:pathLst>
            <a:path>
              <a:moveTo>
                <a:pt x="0" y="17702"/>
              </a:moveTo>
              <a:lnTo>
                <a:pt x="231742" y="1770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 rot="10800000">
        <a:off x="2637730" y="3619370"/>
        <a:ext cx="11587" cy="11587"/>
      </dsp:txXfrm>
    </dsp:sp>
    <dsp:sp modelId="{DA2EDB71-FCA1-44E8-A74F-3B4270E6019F}">
      <dsp:nvSpPr>
        <dsp:cNvPr id="0" name=""/>
        <dsp:cNvSpPr/>
      </dsp:nvSpPr>
      <dsp:spPr>
        <a:xfrm>
          <a:off x="0" y="3287606"/>
          <a:ext cx="2613635" cy="1101246"/>
        </a:xfrm>
        <a:prstGeom prst="ellipse">
          <a:avLst/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ТЭС</a:t>
          </a:r>
        </a:p>
      </dsp:txBody>
      <dsp:txXfrm>
        <a:off x="382758" y="3448880"/>
        <a:ext cx="1848119" cy="778698"/>
      </dsp:txXfrm>
    </dsp:sp>
    <dsp:sp modelId="{5ED1D168-E738-4D15-A1B5-353729EFF765}">
      <dsp:nvSpPr>
        <dsp:cNvPr id="0" name=""/>
        <dsp:cNvSpPr/>
      </dsp:nvSpPr>
      <dsp:spPr>
        <a:xfrm rot="12379972">
          <a:off x="2359118" y="2380970"/>
          <a:ext cx="671414" cy="35404"/>
        </a:xfrm>
        <a:custGeom>
          <a:avLst/>
          <a:gdLst/>
          <a:ahLst/>
          <a:cxnLst/>
          <a:rect l="0" t="0" r="0" b="0"/>
          <a:pathLst>
            <a:path>
              <a:moveTo>
                <a:pt x="0" y="17702"/>
              </a:moveTo>
              <a:lnTo>
                <a:pt x="671414" y="1770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 rot="10800000">
        <a:off x="2678040" y="2381887"/>
        <a:ext cx="33570" cy="33570"/>
      </dsp:txXfrm>
    </dsp:sp>
    <dsp:sp modelId="{01173F1F-3861-43F8-AE91-634F14CE1280}">
      <dsp:nvSpPr>
        <dsp:cNvPr id="0" name=""/>
        <dsp:cNvSpPr/>
      </dsp:nvSpPr>
      <dsp:spPr>
        <a:xfrm>
          <a:off x="0" y="1033451"/>
          <a:ext cx="2779269" cy="1438446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Times New Roman" pitchFamily="18" charset="0"/>
              <a:cs typeface="Times New Roman" pitchFamily="18" charset="0"/>
            </a:rPr>
            <a:t>АЭС</a:t>
          </a:r>
        </a:p>
      </dsp:txBody>
      <dsp:txXfrm>
        <a:off x="407015" y="1244107"/>
        <a:ext cx="1965239" cy="10171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Рисунок Smart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4292708"/>
              </p:ext>
            </p:extLst>
          </p:nvPr>
        </p:nvGraphicFramePr>
        <p:xfrm>
          <a:off x="179512" y="116632"/>
          <a:ext cx="8820472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5316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Центральная Россия: хозяйство (1)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478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Выяснить….</a:t>
            </a:r>
          </a:p>
          <a:p>
            <a:r>
              <a:rPr lang="ru-RU" dirty="0"/>
              <a:t>Узнать…</a:t>
            </a:r>
          </a:p>
          <a:p>
            <a:r>
              <a:rPr lang="ru-RU" dirty="0"/>
              <a:t>Научиться..</a:t>
            </a:r>
          </a:p>
          <a:p>
            <a:r>
              <a:rPr lang="ru-RU" dirty="0"/>
              <a:t>Продолжим учиться…</a:t>
            </a:r>
          </a:p>
        </p:txBody>
      </p:sp>
    </p:spTree>
    <p:extLst>
      <p:ext uri="{BB962C8B-B14F-4D97-AF65-F5344CB8AC3E}">
        <p14:creationId xmlns:p14="http://schemas.microsoft.com/office/powerpoint/2010/main" val="116357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6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Какова особенность «географического рисунка» Центрального района?</a:t>
            </a:r>
          </a:p>
        </p:txBody>
      </p:sp>
      <p:pic>
        <p:nvPicPr>
          <p:cNvPr id="1026" name="Picture 2" descr="C:\Users\НАСТЯ\Downloads\15203-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96752"/>
            <a:ext cx="5661248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4283968" y="4039344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059832" y="3140968"/>
            <a:ext cx="1512168" cy="28803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572000" y="3429000"/>
            <a:ext cx="1008112" cy="610344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5076056" y="4039344"/>
            <a:ext cx="504056" cy="61379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283968" y="4653136"/>
            <a:ext cx="792088" cy="43204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3815916" y="4653136"/>
            <a:ext cx="468052" cy="43204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 flipV="1">
            <a:off x="3707904" y="4327376"/>
            <a:ext cx="108012" cy="32576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 flipV="1">
            <a:off x="3059832" y="3145904"/>
            <a:ext cx="648072" cy="118147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5580112" y="4183360"/>
            <a:ext cx="288032" cy="30689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771800" y="4183360"/>
            <a:ext cx="144016" cy="46977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7424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/>
              <a:t>На основе текста стр. 91 заполните таблицу «Отрасли промышленности Центрального района»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713989"/>
              </p:ext>
            </p:extLst>
          </p:nvPr>
        </p:nvGraphicFramePr>
        <p:xfrm>
          <a:off x="457200" y="1700808"/>
          <a:ext cx="8435280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2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72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0232">
                <a:tc>
                  <a:txBody>
                    <a:bodyPr/>
                    <a:lstStyle/>
                    <a:p>
                      <a:r>
                        <a:rPr lang="ru-RU" dirty="0"/>
                        <a:t>Отрасль</a:t>
                      </a:r>
                      <a:r>
                        <a:rPr lang="ru-RU" baseline="0" dirty="0"/>
                        <a:t> промышленности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/>
                        <a:t>Подотрасль</a:t>
                      </a:r>
                      <a:r>
                        <a:rPr lang="ru-RU" dirty="0"/>
                        <a:t> промышленности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1468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/>
              <a:t>На основе текста стр. 91 заполните таблицу «Отрасли промышленности Центрального района»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6065161"/>
              </p:ext>
            </p:extLst>
          </p:nvPr>
        </p:nvGraphicFramePr>
        <p:xfrm>
          <a:off x="457200" y="1700808"/>
          <a:ext cx="8435280" cy="320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2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72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0232">
                <a:tc>
                  <a:txBody>
                    <a:bodyPr/>
                    <a:lstStyle/>
                    <a:p>
                      <a:r>
                        <a:rPr lang="ru-RU" dirty="0"/>
                        <a:t>Отрасль</a:t>
                      </a:r>
                      <a:r>
                        <a:rPr lang="ru-RU" baseline="0" dirty="0"/>
                        <a:t> промышленности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/>
                        <a:t>Подотрасль</a:t>
                      </a:r>
                      <a:r>
                        <a:rPr lang="ru-RU" dirty="0"/>
                        <a:t> промышленности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Текстильная промышленность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Машиностроение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Авиационное, автомобильное, подшипниковое, часовое,  станкостроение,  тяжелое машиностроение.</a:t>
                      </a:r>
                    </a:p>
                    <a:p>
                      <a:r>
                        <a:rPr lang="ru-RU" dirty="0"/>
                        <a:t>ЭВМ,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Химическая промышленность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Производство минеральных удобрений,  пластмасс, химических волокон, лекарственных препаратов, синтетический каучук,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Пищевая промышленность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5779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СТЯ\Downloads\3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1" b="2602"/>
          <a:stretch/>
        </p:blipFill>
        <p:spPr bwMode="auto">
          <a:xfrm>
            <a:off x="13320" y="-1"/>
            <a:ext cx="5910534" cy="681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84168" y="12616"/>
            <a:ext cx="28716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текста на стр. 94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выделите проблемы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сельской местности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09710" y="1252593"/>
            <a:ext cx="322248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Малая людность сел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деревень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Мозаичность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ландшафтов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Преобладание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подзолистых почв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0566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Закрепление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Какая особенность «географического рисунка» Центральной России?</a:t>
            </a:r>
          </a:p>
          <a:p>
            <a:r>
              <a:rPr lang="ru-RU" dirty="0"/>
              <a:t>2. Перечислите отрасли промышленности Центральной России.</a:t>
            </a:r>
          </a:p>
          <a:p>
            <a:r>
              <a:rPr lang="ru-RU" dirty="0"/>
              <a:t>3. Чем в Центральной России занимаются жители сельской местности?</a:t>
            </a:r>
          </a:p>
          <a:p>
            <a:r>
              <a:rPr lang="ru-RU" dirty="0"/>
              <a:t>4. какие проблемы сельской  местности в Центрально России?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0181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§23 пересказ, </a:t>
            </a:r>
          </a:p>
          <a:p>
            <a:r>
              <a:rPr lang="ru-RU" dirty="0"/>
              <a:t>контурная карта 15 задание 3</a:t>
            </a:r>
          </a:p>
        </p:txBody>
      </p:sp>
    </p:spTree>
    <p:extLst>
      <p:ext uri="{BB962C8B-B14F-4D97-AF65-F5344CB8AC3E}">
        <p14:creationId xmlns:p14="http://schemas.microsoft.com/office/powerpoint/2010/main" val="24115409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189</Words>
  <Application>Microsoft Office PowerPoint</Application>
  <PresentationFormat>Экран (4:3)</PresentationFormat>
  <Paragraphs>45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Центральная Россия: хозяйство (1)</vt:lpstr>
      <vt:lpstr>Задачи:</vt:lpstr>
      <vt:lpstr>Какова особенность «географического рисунка» Центрального района?</vt:lpstr>
      <vt:lpstr>На основе текста стр. 91 заполните таблицу «Отрасли промышленности Центрального района»</vt:lpstr>
      <vt:lpstr>На основе текста стр. 91 заполните таблицу «Отрасли промышленности Центрального района»</vt:lpstr>
      <vt:lpstr>Презентация PowerPoint</vt:lpstr>
      <vt:lpstr>Закрепление</vt:lpstr>
      <vt:lpstr>Домашнее задание: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Настя Савина</cp:lastModifiedBy>
  <cp:revision>8</cp:revision>
  <dcterms:created xsi:type="dcterms:W3CDTF">2022-12-04T11:27:06Z</dcterms:created>
  <dcterms:modified xsi:type="dcterms:W3CDTF">2022-12-18T15:46:10Z</dcterms:modified>
</cp:coreProperties>
</file>