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81" r:id="rId6"/>
    <p:sldId id="264" r:id="rId7"/>
    <p:sldId id="259" r:id="rId8"/>
    <p:sldId id="279" r:id="rId9"/>
    <p:sldId id="28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FF99"/>
    <a:srgbClr val="FFB953"/>
    <a:srgbClr val="FF9900"/>
    <a:srgbClr val="FF9966"/>
    <a:srgbClr val="FF0066"/>
    <a:srgbClr val="F0B010"/>
    <a:srgbClr val="FB0580"/>
    <a:srgbClr val="800000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205"/>
        <p:guide pos="386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6068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6350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1456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4323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783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46675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412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03312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9435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5618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0884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D2061-E05A-4A9F-987E-F042EA569538}" type="datetimeFigureOut">
              <a:rPr lang="en-GB" smtClean="0"/>
              <a:pPr/>
              <a:t>16/07/2022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277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nglish35\Downloads\nukadeti.ru_-_druzhba-krepkaya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nukadeti.ru/pesni/druzhba-krepkaya" TargetMode="External"/><Relationship Id="rId3" Type="http://schemas.openxmlformats.org/officeDocument/2006/relationships/hyperlink" Target="https://www.google.com/search?q=%D0%BE%D1%81%D0%B5%D0%B5%D0%B2%D0%B0+%D0%B4%D0%BE+%D0%BF%D0%B5%D1%80%D0%B2%D0%BE%D0%B3%D0%BE+%D0%B4%D0%BE%D0%B6%D0%B4%D1%8F+%D0%BA%D0%B0%D1%80%D1%82%D0%B8%D0%BD%D0%BA%D0%B8&amp;bih=657&amp;biw=1366&amp;hl=ru&amp;tbm=isch&amp;source=iu&amp;ictx=1&amp;vet=1&amp;fir=gCX-MvINOTG0KM%252C_NFYBcetayoJUM%252C_%253Bv95uLPVewLDlHM%252CKliQNPYIBc1IqM%252C_%253BX157luahwRACeM%252C4EnT8RhtXnR0oM%252C_%253B19fum82czT847M%252C34dSXO6ZzGuuKM%252C_%253BuecTpN7ZjJr5AM%252C34dSXO6ZzGuuKM%252C_%253BEoZHpNDfFmKSnM%252CbPOWvs6bqYWcUM%252C_%253BSadvh_BhCKTf5M%252C34dSXO6ZzGuuKM%252C_%253BybIgvFTxiiA23M%252Cx6eb70wXAyoSdM%252C_%253Bf2mmuGZqQ0z99M%252C34dSXO6ZzGuuKM%252C_%253BtXGnI_66NZfYfM%252Cx6eb70wXAyoSdM%252C_&amp;usg=AI4_-kSHdyblfj8N4-5ba6Q8WG2UO0hJOQ&amp;sa=X&amp;ved=2ahUKEwjF0_HHpPP4AhUt-yoKHd3JBcAQ9QF6BAgMEAE" TargetMode="External"/><Relationship Id="rId7" Type="http://schemas.openxmlformats.org/officeDocument/2006/relationships/hyperlink" Target="https://www.google.com/search?q=%D0%BE%D1%81%D0%B5%D0%B5%D0%B2%D0%B0+%D0%BD%D0%B0%D0%B2%D0%B5%D1%81%D1%82%D0%B8%D0%BB%D0%B0+%D0%BA%D0%B0%D1%80%D1%82%D0%B8%D0%BD%D0%BA%D0%B8&amp;bih=657&amp;biw=1366&amp;hl=ru&amp;tbm=isch&amp;source=iu&amp;ictx=1&amp;vet=1&amp;fir=0byyym6T8Hr8nM%252CwpgrawjOIwHDPM%252C_%253Bb3DFT7RirH2zIM%252CmVTPBOK2aQHc5M%252C_%253B8yxE1MqYfKYAxM%252Cw4lJqb8Md-5DwM%252C_%253BOT7-GQ5zKdjhjM%252CwrLsCvQwLKD3KM%252C_%253BvkXessaxfF7bGM%252CP0PzibWjG_RjnM%252C_%253B4UxkrQY0G02ZmM%252C7CaHhRV_YgAd3M%252C_%253BoQEoFPoLIC9SMM%252C3r3yCDTTzOLVhM%252C_%253BDuUyE5k8PW-ZpM%252C7REOisWN7jLJJM%252C_%253BIPky2gNVja2d2M%252CqgI22zAUHb2wcM%252C_%253BZoQ0zANhwpaSvM%252CvYe90-dMZb6DpM%252C_&amp;usg=AI4_-kQ4V0tS7CxX6q9ntGTpSS7MP13TiA&amp;sa=X&amp;ved=2ahUKEwia_qOypfP4AhXPCBAIHfFlDYAQ9QF6BAgGEA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search?q=%D0%BE%D1%81%D0%B5%D0%B5%D0%B2%D0%B0+%D1%82%D1%80%D0%B8+%D1%82%D0%BE%D0%B2%D0%B0%D1%80%D0%B8%D1%89%D0%B0+%D0%BA%D0%B0%D1%80%D1%82%D0%B8%D0%BD%D0%BA%D0%B8&amp;bih=657&amp;biw=1366&amp;hl=ru&amp;tbm=isch&amp;source=iu&amp;ictx=1&amp;vet=1&amp;fir=UMAgA242ORgm7M%252CUQgL3jkitezXGM%252C_%253B1hDteTmgn9qcEM%252CYAXKK2oSNxT2KM%252C_%253BP6-eEUoL4FIK5M%252CjhXIB2gz3EnzaM%252C_%253BLzhjGY_5h8ZFHM%252CEnPfACVxgpprmM%252C_%253BZoQ0zANhwpaSvM%252CcjS9B49dnJfd-M%252C_%253BBVY65CC_Mvgs9M%252CzwkrhAA78uIXVM%252C_%253BxY6Il51Mmz5KaM%252C4VXHo_HZqS5_AM%252C_%253BvV1pQT7pN-ncHM%252Cy8HHcJtHZ6rxXM%252C_%253BW2QC88BgrEM0tM%252C4VXHo_HZqS5_AM%252C_&amp;usg=AI4_-kSMFosTnmy5o5PTZswCZ2UBYyqZpA&amp;sa=X&amp;ved=2ahUKEwjfyeD8pPP4AhVDposKHYvTAy4Q9QF6BAgPEAE" TargetMode="External"/><Relationship Id="rId5" Type="http://schemas.openxmlformats.org/officeDocument/2006/relationships/hyperlink" Target="https://www.google.com/search?q=%D0%BE%D1%81%D0%B5%D0%B5%D0%B2%D0%B0+%D1%82%D1%80%D0%B8+%D1%82%D0%BE%D0%B2%D0%B0%D1%80%D0%B8%D1%89%D0%B0+%D0%BA%D0%B0%D1%80%D1%82%D0%B8%D0%BD%D0%BA%D0%B8&amp;bih=657&amp;biw=1366&amp;hl=ru&amp;tbm=isch&amp;source=iu&amp;ictx=1&amp;vet=1&amp;fir=UMAgA242ORgm7M%252CUQgL3jkitezXGM%252C_%253B1hDteTmgn9qcEM%252CYAXKK2oSNxT2KM%252C_%253BP6-eEUoL4FIK5M%252CjhXIB2gz3EnzaM%252C_%253BLzhjGY_5h8ZFHM%252CEnPfACVxgpprmM%252C_%253BZoQ0zANhwpaSvM%252CcjS9B49dnJfd-M%252C_%253BBVY65CC_Mvgs9M%252CzwkrhAA78uIXVM%252C_%253BxY6Il51Mmz5KaM%252C4VXHo_HZqS5_AM%252C_%253BvV1pQT7pN-ncHM%252Cy8HHcJtHZ6rxXM%252C_%253BW2QC88BgrEM0tM%252C4VXHo_HZqS5_AM%252C_&amp;usg=AI4_-kSMFosTnmy5o5PTZswCZ2UBYyqZpA&amp;sa=X&amp;ved=2ahUKEwjfyeD8pPP4AhVDposKHYvTAy4Q9QF6BAgLEAE" TargetMode="External"/><Relationship Id="rId4" Type="http://schemas.openxmlformats.org/officeDocument/2006/relationships/hyperlink" Target="https://www.google.com/imgres?imgurl=https%3A%2F%2Fwww.miloserdie.ru%2Fwp-content%2Fuploads%2F2018%2F04%2F019348-1.jpg%3Fx41640&amp;imgrefurl=https%3A%2F%2Fdrugolia.livejournal.com%2F5371675.html&amp;tbnid=Misf_TsfXNtLEM&amp;vet=12ahUKEwjixIKeovP4AhXo-ioKHTqmBp0QMygIegUIARDOAQ..i&amp;docid=JwaENx7ziSE14M&amp;w=570&amp;h=383&amp;q=%D0%BE%D1%81%D0%B5%D0%B5%D0%B2%D0%B0%20%D0%BA%D0%B0%D1%80%D1%82%D0%B8%D0%BD%D0%BA%D0%B0&amp;ved=2ahUKEwjixIKeovP4AhXo-ioKHTqmBp0QMygIegUIARDOA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3590" y="1390726"/>
            <a:ext cx="106201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 доброты. </a:t>
            </a:r>
          </a:p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Осеева. Рассказы о дружбе</a:t>
            </a:r>
            <a:endParaRPr lang="en-GB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2870" y="3271520"/>
            <a:ext cx="100729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Дергунова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Валентиновна,  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	 учитель начальных классов МБОУ Гимназия № 44 г. Иркутск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8725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74763" y="668338"/>
            <a:ext cx="10917237" cy="5548312"/>
          </a:xfrm>
        </p:spPr>
        <p:txBody>
          <a:bodyPr>
            <a:norm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buNone/>
            </a:pP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buNone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Девочки попали под дожд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269" y="613954"/>
            <a:ext cx="4676502" cy="570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 l="19588" t="-60" r="22398"/>
          <a:stretch>
            <a:fillRect/>
          </a:stretch>
        </p:blipFill>
        <p:spPr>
          <a:xfrm>
            <a:off x="6335486" y="574766"/>
            <a:ext cx="4663440" cy="576072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992984" y="5532438"/>
            <a:ext cx="3757749" cy="110349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В. А. Осеева</a:t>
            </a:r>
            <a:endParaRPr lang="ru-RU" sz="48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9210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6731" y="348343"/>
            <a:ext cx="57607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«Три товарища»</a:t>
            </a:r>
            <a:endParaRPr lang="en-GB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000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english35\Downloads\Tri_tovarishha_Oseeva_VA_Rasskaz_pro_nastoyashhuyu_druzhb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180" y="1354871"/>
            <a:ext cx="4124325" cy="506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english35\Downloads\Tri_tovarishha_Oseeva_VA_Rasskaz_pro_nastoyashhuyu_druzhbu-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431" y="472712"/>
            <a:ext cx="3997960" cy="533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76140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0696" y="5411450"/>
            <a:ext cx="55444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«Навестила»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Навестила - Осеева В.А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326" y="653143"/>
            <a:ext cx="6283234" cy="4650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06364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12075" y="0"/>
            <a:ext cx="10515600" cy="80989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Распредели на 2 группы: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38200" y="901337"/>
            <a:ext cx="10515600" cy="564315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взаимовыручка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искренность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эгоизм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жадность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бескорыстие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равнодушие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отзывчивость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безразличие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6364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87480" y="1520910"/>
            <a:ext cx="3682418" cy="357020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эгоизм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жадность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безразличие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равнодушие</a:t>
            </a:r>
            <a:endParaRPr lang="en-GB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77640" y="1529618"/>
            <a:ext cx="4585679" cy="3570208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взаимовыручка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искренность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бескорыстие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отзывчивость</a:t>
            </a:r>
            <a:endParaRPr lang="en-GB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pic>
        <p:nvPicPr>
          <p:cNvPr id="5" name="nukadeti.ru_-_druzhba-krepka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35132" y="6372497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3448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76549" y="0"/>
            <a:ext cx="8216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пословицы!</a:t>
            </a:r>
            <a:endParaRPr lang="en-GB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953241"/>
            <a:ext cx="4245429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познаётся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4680" y="2204864"/>
            <a:ext cx="5775557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дружбе рознь,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542020"/>
            <a:ext cx="4558937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друга – ищи,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4910205"/>
            <a:ext cx="4101736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пропадай,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18716" y="932208"/>
            <a:ext cx="5673284" cy="769441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товарища выручай.</a:t>
            </a:r>
            <a:endParaRPr lang="en-GB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367910" y="3531716"/>
            <a:ext cx="1824090" cy="769441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беде.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59303" y="4882187"/>
            <a:ext cx="4932697" cy="769441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иную хоть брось.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536160" y="2204864"/>
            <a:ext cx="4633576" cy="769441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нашёл – береги.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5839097" y="2037806"/>
            <a:ext cx="0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7276011" y="2730137"/>
            <a:ext cx="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415246" y="1371600"/>
            <a:ext cx="5773783" cy="261257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826034" y="2690949"/>
            <a:ext cx="1345475" cy="250806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4689566" y="2534194"/>
            <a:ext cx="2782388" cy="1410789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3" idx="3"/>
          </p:cNvCxnSpPr>
          <p:nvPr/>
        </p:nvCxnSpPr>
        <p:spPr>
          <a:xfrm flipV="1">
            <a:off x="4101736" y="1306286"/>
            <a:ext cx="2351315" cy="398864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76747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76549" y="0"/>
            <a:ext cx="8216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пословицы!</a:t>
            </a:r>
            <a:endParaRPr lang="en-GB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0526" y="966304"/>
            <a:ext cx="4245429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познаётся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5034" y="2230989"/>
            <a:ext cx="5775557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дружбе рознь,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2777" y="3555083"/>
            <a:ext cx="4558937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друга – ищи,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9714" y="4910205"/>
            <a:ext cx="4101736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пропадай,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08374" y="4903317"/>
            <a:ext cx="5673284" cy="769441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товарища выручай.</a:t>
            </a:r>
            <a:endParaRPr lang="en-GB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21590" y="971395"/>
            <a:ext cx="1824090" cy="769441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беде.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7276" y="2244053"/>
            <a:ext cx="4932697" cy="769441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иную хоть брось.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94743" y="3524212"/>
            <a:ext cx="4633576" cy="769441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нашёл – береги.</a:t>
            </a:r>
            <a:endParaRPr lang="en-GB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6747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812074" y="156754"/>
            <a:ext cx="10515600" cy="41864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119336" y="764704"/>
            <a:ext cx="11913325" cy="5799909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200" u="sng" dirty="0" smtClean="0">
                <a:hlinkClick r:id="rId3"/>
              </a:rPr>
              <a:t>https://www.google.com/search?q=%D0%BE%D1%81%D0%B5%D0%B5%D0%B2%D0%B0+%D0%B4%D0%BE+%D0%BF%D0%B5%D1%80%D0%B2%D0%BE%D0%B3%D0%BE+%D0%B4%D0%BE%D0%B6%D0%B4%D1%8F+%D0%BA%D0%B0%D1%80%D1%82%D0%B8%D0%BD%D0%BA%D0%B8&amp;bih=657&amp;biw=1366&amp;hl=ru&amp;tbm=isch&amp;source=iu&amp;ictx=1&amp;vet=1&amp;fir=gCX-MvINOTG0KM%252C_NFYBcetayoJUM%252C_%253Bv95uLPVewLDlHM%252CKliQNPYIBc1IqM%252C_%253BX157luahwRACeM%252C4EnT8RhtXnR0oM%252C_%253B19fum82czT847M%252C34dSXO6ZzGuuKM%252C_%253BuecTpN7ZjJr5AM%252C34dSXO6ZzGuuKM%252C_%253BEoZHpNDfFmKSnM%252CbPOWvs6bqYWcUM%252C_%253BSadvh_BhCKTf5M%252C34dSXO6ZzGuuKM%252C_%253BybIgvFTxiiA23M%252Cx6eb70wXAyoSdM%252C_%253Bf2mmuGZqQ0z99M%252C34dSXO6ZzGuuKM%252C_%253BtXGnI_66NZfYfM%252Cx6eb70wXAyoSdM%252C_&amp;usg=AI4_-kSHdyblfj8N4-5ba6Q8WG2UO0hJOQ&amp;sa=X&amp;ved=2ahUKEwjF0_HHpPP4AhUt-yoKHd3JBcAQ9QF6BAgMEAE#imgrc=v95uLPVewLDlHM</a:t>
            </a:r>
            <a:endParaRPr lang="ru-RU" sz="1200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4"/>
              </a:rPr>
              <a:t>https://www.google.com/imgres?imgurl=https%3A%2F%2Fwww.miloserdie.ru%2Fwp-content%2Fuploads%2F2018%2F04%2F019348-1.jpg%3Fx41640&amp;imgrefurl=https%3A%2F%2Fdrugolia.livejournal.com%2F5371675.html&amp;tbnid=Misf_TsfXNtLEM&amp;vet=12ahUKEwjixIKeovP4AhXo-ioKHTqmBp0QMygIegUIARDOAQ..i&amp;docid=JwaENx7ziSE14M&amp;w=570&amp;h=383&amp;q=%D0%BE%D1%81%D0%B5%D0%B5%D0%B2%D0%B0%20%D0%BA%D0%B0%D1%80%D1%82%D0%B8%D0%BD%D0%BA%D0%B0&amp;ved=2ahUKEwjixIKeovP4AhXo-ioKHTqmBp0QMygIegUIARDOAQ</a:t>
            </a:r>
            <a:endParaRPr lang="ru-RU" sz="1200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5"/>
              </a:rPr>
              <a:t>https://www.google.com/search?q=%D0%BE%D1%81%D0%B5%D0%B5%D0%B2%D0%B0+%D1%82%D1%80%D0%B8+%D1%82%D0%BE%D0%B2%D0%B0%D1%80%D0%B8%D1%89%D0%B0+%D0%BA%D0%B0%D1%80%D1%82%D0%B8%D0%BD%D0%BA%D0%B8&amp;bih=657&amp;biw=1366&amp;hl=ru&amp;tbm=isch&amp;source=iu&amp;ictx=1&amp;vet=1&amp;fir=UMAgA242ORgm7M%252CUQgL3jkitezXGM%252C_%253B1hDteTmgn9qcEM%252CYAXKK2oSNxT2KM%252C_%253BP6-eEUoL4FIK5M%252CjhXIB2gz3EnzaM%252C_%253BLzhjGY_5h8ZFHM%252CEnPfACVxgpprmM%252C_%253BZoQ0zANhwpaSvM%252CcjS9B49dnJfd-M%252C_%253BBVY65CC_Mvgs9M%252CzwkrhAA78uIXVM%252C_%253BxY6Il51Mmz5KaM%252C4VXHo_HZqS5_AM%252C_%253BvV1pQT7pN-ncHM%252Cy8HHcJtHZ6rxXM%252C_%253BW2QC88BgrEM0tM%252C4VXHo_HZqS5_AM%252C_&amp;usg=AI4_-kSMFosTnmy5o5PTZswCZ2UBYyqZpA&amp;sa=X&amp;ved=2ahUKEwjfyeD8pPP4AhVDposKHYvTAy4Q9QF6BAgLEAE#imgrc=ZoQ0zANhwpaSvM</a:t>
            </a:r>
            <a:endParaRPr lang="ru-RU" sz="1200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6"/>
              </a:rPr>
              <a:t>https://www.google.com/search?q=%D0%BE%D1%81%D0%B5%D0%B5%D0%B2%D0%B0+%D1%82%D1%80%D0%B8+%D1%82%D0%BE%D0%B2%D0%B0%D1%80%D0%B8%D1%89%D0%B0+%D0%BA%D0%B0%D1%80%D1%82%D0%B8%D0%BD%D0%BA%D0%B8&amp;bih=657&amp;biw=1366&amp;hl=ru&amp;tbm=isch&amp;source=iu&amp;ictx=1&amp;vet=1&amp;fir=UMAgA242ORgm7M%252CUQgL3jkitezXGM%252C_%253B1hDteTmgn9qcEM%252CYAXKK2oSNxT2KM%252C_%253BP6-eEUoL4FIK5M%252CjhXIB2gz3EnzaM%252C_%253BLzhjGY_5h8ZFHM%252CEnPfACVxgpprmM%252C_%253BZoQ0zANhwpaSvM%252CcjS9B49dnJfd-M%252C_%253BBVY65CC_Mvgs9M%252CzwkrhAA78uIXVM%252C_%253BxY6Il51Mmz5KaM%252C4VXHo_HZqS5_AM%252C_%253BvV1pQT7pN-ncHM%252Cy8HHcJtHZ6rxXM%252C_%253BW2QC88BgrEM0tM%252C4VXHo_HZqS5_AM%252C_&amp;usg=AI4_-kSMFosTnmy5o5PTZswCZ2UBYyqZpA&amp;sa=X&amp;ved=2ahUKEwjfyeD8pPP4AhVDposKHYvTAy4Q9QF6BAgPEAE#imgrc=P6-eEUoL4FIK5M</a:t>
            </a:r>
            <a:endParaRPr lang="ru-RU" sz="1200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7"/>
              </a:rPr>
              <a:t>https://www.google.com/search?q=%D0%BE%D1%81%D0%B5%D0%B5%D0%B2%D0%B0+%D0%BD%D0%B0%D0%B2%D0%B5%D1%81%D1%82%D0%B8%D0%BB%D0%B0+%D0%BA%D0%B0%D1%80%D1%82%D0%B8%D0%BD%D0%BA%D0%B8&amp;bih=657&amp;biw=1366&amp;hl=ru&amp;tbm=isch&amp;source=iu&amp;ictx=1&amp;vet=1&amp;fir=0byyym6T8Hr8nM%252CwpgrawjOIwHDPM%252C_%253Bb3DFT7RirH2zIM%252CmVTPBOK2aQHc5M%252C_%253B8yxE1MqYfKYAxM%252Cw4lJqb8Md-5DwM%252C_%253BOT7-GQ5zKdjhjM%252CwrLsCvQwLKD3KM%252C_%253BvkXessaxfF7bGM%252CP0PzibWjG_RjnM%252C_%253B4UxkrQY0G02ZmM%252C7CaHhRV_YgAd3M%252C_%253BoQEoFPoLIC9SMM%252C3r3yCDTTzOLVhM%252C_%253BDuUyE5k8PW-ZpM%252C7REOisWN7jLJJM%252C_%253BIPky2gNVja2d2M%252CqgI22zAUHb2wcM%252C_%253BZoQ0zANhwpaSvM%252CvYe90-dMZb6DpM%252C_&amp;usg=AI4_-kQ4V0tS7CxX6q9ntGTpSS7MP13TiA&amp;sa=X&amp;ved=2ahUKEwia_qOypfP4AhXPCBAIHfFlDYAQ9QF6BAgGEAE#imgrc=0byyym6T8Hr8nM</a:t>
            </a:r>
            <a:endParaRPr lang="ru-RU" sz="1200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8"/>
              </a:rPr>
              <a:t>https://nukadeti.ru/pesni/druzhba-krepkaya</a:t>
            </a:r>
            <a:endParaRPr lang="ru-RU" sz="1200" dirty="0" smtClean="0"/>
          </a:p>
          <a:p>
            <a:pPr>
              <a:spcBef>
                <a:spcPts val="0"/>
              </a:spcBef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6747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2248</TotalTime>
  <Words>257</Words>
  <Application>Microsoft Office PowerPoint</Application>
  <PresentationFormat>Произвольный</PresentationFormat>
  <Paragraphs>57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В. А. Осеева</vt:lpstr>
      <vt:lpstr>Слайд 3</vt:lpstr>
      <vt:lpstr>Слайд 4</vt:lpstr>
      <vt:lpstr>Распредели на 2 группы:</vt:lpstr>
      <vt:lpstr>Слайд 6</vt:lpstr>
      <vt:lpstr>Слайд 7</vt:lpstr>
      <vt:lpstr>Слайд 8</vt:lpstr>
      <vt:lpstr>Интернет-ресурсы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english35</cp:lastModifiedBy>
  <cp:revision>111</cp:revision>
  <dcterms:created xsi:type="dcterms:W3CDTF">2022-02-17T14:22:13Z</dcterms:created>
  <dcterms:modified xsi:type="dcterms:W3CDTF">2022-07-16T11:52:42Z</dcterms:modified>
</cp:coreProperties>
</file>