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12/8/2022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12/8/2022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12/8/2022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Волшебная Соль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346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Молодая домохозяйка держит деревянную ложку и добавив соль в другую пищу  овощей в кастрюле. Приготовление пищи вегетарианец. Стоковое Фото -  изображение насчитывающей люди, тарелка: 1862218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307" y="1861625"/>
            <a:ext cx="2330891" cy="349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9558" y="609600"/>
            <a:ext cx="1130231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Для </a:t>
            </a:r>
            <a:r>
              <a:rPr lang="ru-RU" sz="2800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приготовления пищи. Поэтому соль используется в кулинарии, в приготовлении различных блюд, для консервирования овощей соль в жизни людей была важным продуктом.</a:t>
            </a:r>
            <a:r>
              <a:rPr lang="ru-RU" sz="1600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1600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1600" dirty="0"/>
          </a:p>
        </p:txBody>
      </p:sp>
      <p:pic>
        <p:nvPicPr>
          <p:cNvPr id="1034" name="Picture 10" descr="Повар или повар посыпает солью салат из свежих овощей на деревянном столе.  приготовление здоровой пищи на кухне | Премиум Фот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536" y="1861625"/>
            <a:ext cx="4016800" cy="267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Как выбрать правильную соль для приготовления пищи — Ferra.r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3442" y="1546590"/>
            <a:ext cx="3868428" cy="2580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4 причины прикупить домой пару пачек соли, которая пригодится не только для  готовк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229" y="3909343"/>
            <a:ext cx="3740641" cy="2404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Соленья на зиму — Koolinar.ru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135" y="4390301"/>
            <a:ext cx="3390381" cy="226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727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6033" y="609600"/>
            <a:ext cx="113023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</a:t>
            </a:r>
            <a:r>
              <a:rPr lang="ru-RU" sz="3200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выработках соляных шахт создают подземные лечебницы, санатории. Там целебный воздух и совсем нет вредных микроорганизмов</a:t>
            </a:r>
            <a:r>
              <a:rPr lang="ru-RU" sz="3200" dirty="0" smtClean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dirty="0"/>
          </a:p>
        </p:txBody>
      </p:sp>
      <p:pic>
        <p:nvPicPr>
          <p:cNvPr id="2050" name="Picture 2" descr="Соляная пещера в санатории. Галотерапия в Крыму, Са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356" y="1638224"/>
            <a:ext cx="4184815" cy="246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Антрум&quot;, соляная пещера на Химмаше, Екатеринбург | KidsReview.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679" y="4057809"/>
            <a:ext cx="3686051" cy="245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2" descr="Соляные шахты рядом с Екатеринбургом - как попасть и что посмотреть"/>
          <p:cNvSpPr>
            <a:spLocks noGrp="1" noChangeAspect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064" name="Picture 16" descr="Соляная шахта на Урале: самое потрясающее подземелье России, а возможно, и  мир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26" y="2057400"/>
            <a:ext cx="3530356" cy="2419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Соляная Лампа для Дома — Чем Полезна и Как её Выбирать?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782" y="3758460"/>
            <a:ext cx="4307368" cy="2756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589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63828" y="609600"/>
            <a:ext cx="1043904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Также </a:t>
            </a:r>
            <a:r>
              <a:rPr lang="ru-RU" sz="3200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соль используют в народной медицине (ингаляции, промывание носа, </a:t>
            </a:r>
            <a:r>
              <a:rPr lang="ru-RU" sz="3200" dirty="0" smtClean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солевые ушибы</a:t>
            </a:r>
            <a:r>
              <a:rPr lang="ru-RU" sz="3200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полоскание горла).</a:t>
            </a:r>
            <a:r>
              <a:rPr lang="ru-RU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3074" name="Picture 2" descr="Ингаляции с лекарственными травами, минеральной вод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21" y="1617677"/>
            <a:ext cx="3798453" cy="3246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укушка: правила промывания нос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317" y="1617677"/>
            <a:ext cx="4345021" cy="2510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www.zdorovieinfo.ru/wp-content/uploads/2018/12/shutterstock_36900844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843" y="3455216"/>
            <a:ext cx="4312710" cy="3080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Можно ли греть ушиб — что рекомендуют врач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307" y="4221392"/>
            <a:ext cx="3702930" cy="2314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355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99" y="609600"/>
            <a:ext cx="98728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</a:t>
            </a:r>
            <a:r>
              <a:rPr lang="ru-RU" sz="2800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улице для безопасности человека дворники и специальные машины посыпают солью дорожки и лёд. Это нужно для того, чтобы человек идя по дорожке,  не поскользнулся, не упал</a:t>
            </a:r>
            <a:r>
              <a:rPr lang="ru-RU" sz="2800" dirty="0" smtClean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2800" dirty="0"/>
          </a:p>
        </p:txBody>
      </p:sp>
      <p:pic>
        <p:nvPicPr>
          <p:cNvPr id="4098" name="Picture 2" descr="Дороги зимой - соль, противогололедный реагенты, другие состав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60" y="1921085"/>
            <a:ext cx="4268008" cy="319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Чем посыпать скользкие дорожки перед домом, чтобы растопить лед: простые и  безопасные способ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454" y="1921084"/>
            <a:ext cx="3955256" cy="263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Что бесит меня в Москве зимо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717" y="3565748"/>
            <a:ext cx="4292189" cy="295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109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99" y="609600"/>
            <a:ext cx="98728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Соль </a:t>
            </a:r>
            <a:r>
              <a:rPr lang="ru-RU" sz="3200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нужна не только людям, но как мы с вами говорили и  животным в небольших количествах.</a:t>
            </a:r>
            <a:br>
              <a:rPr lang="ru-RU" sz="3200" dirty="0">
                <a:solidFill>
                  <a:srgbClr val="2C2D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3200" dirty="0"/>
          </a:p>
        </p:txBody>
      </p:sp>
      <p:pic>
        <p:nvPicPr>
          <p:cNvPr id="5122" name="Picture 2" descr="Кормовая соль-лизунец для животных: польза и вред, виды и способы  применения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23" y="1631729"/>
            <a:ext cx="3904696" cy="3149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horseclubs.ru/assets/images/club_images_new/lizunec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40" b="10083"/>
          <a:stretch/>
        </p:blipFill>
        <p:spPr bwMode="auto">
          <a:xfrm>
            <a:off x="8040692" y="1912690"/>
            <a:ext cx="3769656" cy="2961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Соль для кроликов: польза и вред, норма потреблени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807" y="3733332"/>
            <a:ext cx="4701651" cy="264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0297884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55</TotalTime>
  <Words>104</Words>
  <Application>Microsoft Office PowerPoint</Application>
  <PresentationFormat>Широкоэкранный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Corbel</vt:lpstr>
      <vt:lpstr>Times New Roman</vt:lpstr>
      <vt:lpstr>Базис</vt:lpstr>
      <vt:lpstr>Волшебная Соль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Волшебная Соль</dc:title>
  <dc:creator>эльдорадо</dc:creator>
  <cp:lastModifiedBy>эльдорадо</cp:lastModifiedBy>
  <cp:revision>7</cp:revision>
  <dcterms:created xsi:type="dcterms:W3CDTF">2022-12-08T17:57:33Z</dcterms:created>
  <dcterms:modified xsi:type="dcterms:W3CDTF">2022-12-08T18:52:42Z</dcterms:modified>
</cp:coreProperties>
</file>