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36" y="-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14480" y="714356"/>
            <a:ext cx="7128792" cy="63094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3500" dirty="0" smtClean="0"/>
              <a:t>«Закаливающие мероприятия»</a:t>
            </a:r>
            <a:endParaRPr lang="ru-RU" sz="3500" dirty="0"/>
          </a:p>
        </p:txBody>
      </p:sp>
      <p:pic>
        <p:nvPicPr>
          <p:cNvPr id="1026" name="Picture 2" descr="https://i.mycdn.me/i?r=AyH4iRPQ2q0otWIFepML2LxRi-TLAWOTjFh7zyXORKYooQ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00364" y="2071678"/>
            <a:ext cx="3714776" cy="3718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761798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7457"/>
            <a:ext cx="4716016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Зака́ливание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повышение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устойчивости организма к неблагоприятному воздействию физических факторов окружающей среды (низкой и высокой температур, пониженного атмосферного давления и др.) важная часть физической культуры, а также профилактических и реабилитационных мероприятий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ds04.infourok.ru/uploads/ex/0c19/00145768-42f1c145/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96036" y="98161"/>
            <a:ext cx="3996444" cy="2997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339752" y="3356992"/>
            <a:ext cx="43204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ЧТО ДАЕТ ЗАКАЛИВАНИЕ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4077072"/>
            <a:ext cx="712879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1. Улучшение кровообращение и укрепление сосудов, а значит улучшение всего обмена веществ.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7584" y="4921694"/>
            <a:ext cx="676875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2. Повышение иммунитета и защитных сил организма.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91680" y="5445224"/>
            <a:ext cx="640871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Помогает снять стрессы и сделать нервную систему более устойчивой.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55776" y="6272015"/>
            <a:ext cx="626973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Повышает выносливость и дает бодрость.</a:t>
            </a:r>
          </a:p>
        </p:txBody>
      </p:sp>
    </p:spTree>
    <p:extLst>
      <p:ext uri="{BB962C8B-B14F-4D97-AF65-F5344CB8AC3E}">
        <p14:creationId xmlns:p14="http://schemas.microsoft.com/office/powerpoint/2010/main" xmlns="" val="13119369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116632"/>
            <a:ext cx="597666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Воздушное закаливание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836824"/>
            <a:ext cx="4572000" cy="646331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Воздух - это среда, постоянно окружающая человека.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76481" y="1483155"/>
            <a:ext cx="5166320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Он соприкасается с кожей - непосредственно или через ткань одежды и со слизистой оболочкой дыхательных путей.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33889" y="2564904"/>
            <a:ext cx="5814392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Из специальных мер закаливания воздухом в детских садах применяются:</a:t>
            </a:r>
          </a:p>
        </p:txBody>
      </p:sp>
      <p:pic>
        <p:nvPicPr>
          <p:cNvPr id="3074" name="Picture 2" descr="https://i09.fotocdn.net/s122/643181c48d4b5574/public_pin_l/280096178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3501008"/>
            <a:ext cx="3024336" cy="2169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71600" y="5871229"/>
            <a:ext cx="273630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Сон на воздухе, в холодное время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https://www.maam.ru/upload/blogs/8075a2f2048eb4c6011b8da5557eaac8.jp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12423" y="3501008"/>
            <a:ext cx="3217186" cy="2137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641085" y="5871229"/>
            <a:ext cx="318852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Воздушные ванны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4648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3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0"/>
            <a:ext cx="518457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Солнечное закаливание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548680"/>
            <a:ext cx="9144000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Солнце является сильно действующим средством закаливания. Солнечные лучи оказывают на организм общее укрепляющее действие, повышают обмен веществ в организме, лучше становится самочувствие, сон, кожа лучше регулирует теплообмен.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72591" y="1844824"/>
            <a:ext cx="4572000" cy="369332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Польза закаливания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солнцем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2564904"/>
            <a:ext cx="5670376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месте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 загаром вырабатывается витамин Д, влияющий на усвоение кальция, и формируется костная система;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010461" y="3933056"/>
            <a:ext cx="5753511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тимулируется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обмен фосфорной кислоты, что немаловажно для деятельности нервной системы, работы щитовидной железы;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66" y="5657671"/>
            <a:ext cx="6515750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бретение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защищённости кожей от переохлаждения и перегрева, что обеспечивает противостояние иммунитета простудным заболеваниям, стимуляции клеточной и гуморальной защиты. </a:t>
            </a:r>
          </a:p>
        </p:txBody>
      </p:sp>
      <p:pic>
        <p:nvPicPr>
          <p:cNvPr id="4098" name="Picture 2" descr="https://proprikol.ru/wp-content/uploads/2019/09/kartinki-zaryadka-dlya-detej-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08322" y="4941168"/>
            <a:ext cx="2391148" cy="1793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900igr.net/up/datas/90840/00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236" t="18561" r="58920" b="40580"/>
          <a:stretch/>
        </p:blipFill>
        <p:spPr bwMode="auto">
          <a:xfrm>
            <a:off x="7092280" y="1873057"/>
            <a:ext cx="1849642" cy="1899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thumbs.dreamstime.com/b/%D1%81%D0%BE%D0%BB%D0%BD%D1%86%D0%B5-%D0%BF%D1%80%D0%B5%D0%B4%D0%BE%D1%85%D1%80%D0%B0%D0%BD%D0%B5%D0%BD%D0%B8%D1%8F-2525197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645" y="3573016"/>
            <a:ext cx="2507546" cy="1977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642886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0"/>
            <a:ext cx="590465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Водное закаливание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548680"/>
            <a:ext cx="8712968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Вода — отличное средство для закаливания маленького организма в детском саду, так как водные процедуры легко контролировать и дозировать.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1484784"/>
            <a:ext cx="9144000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Здесь работает принцип постепенности: берётся вода той температуры, которая подходит именно этому ребёнку, а потом уже температура постепенно снижается.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80766" y="2380238"/>
            <a:ext cx="5742384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Из водных процедур в детских садах используются:</a:t>
            </a:r>
          </a:p>
        </p:txBody>
      </p:sp>
      <p:pic>
        <p:nvPicPr>
          <p:cNvPr id="6" name="Picture 2" descr="https://st2.depositphotos.com/1002275/5828/v/950/depositphotos_58287573-stock-illustration-healthy-bo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246" y="3803621"/>
            <a:ext cx="2816704" cy="2992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04626" y="3212976"/>
            <a:ext cx="208823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Обтирание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s://thumbs.dreamstime.com/b/%D0%B2%D0%BE%D0%B7%D0%BC%D0%BE%D0%B6%D0%BD%D0%BE%D1%81%D1%82%D1%8C-%D0%B2%D0%B5-%D1%80%D0%B0-%D0%B2%D0%BE-%D1%8B-%D0%BC%D0%B0-%D1%8C%D1%87%D0%B8%D0%BA-%D1%8C%D0%B5%D1%82-%D0%B2%D0%BE-%D1%83-%D0%B7-%D0%BE%D1%80%D0%BE%D0%B2%D1%8B%D0%B9-%D1%83%D0%BA-%D0%B0-%D0%B6%D0%B8%D0%B7%D0%BD%D0%B8-9101902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33086" y="3801239"/>
            <a:ext cx="2852936" cy="285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915816" y="3215824"/>
            <a:ext cx="273630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Обливание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 descr="https://avatars.mds.yandex.net/get-zen_doc/62917/pub_5c1fb6c232121100a94a2dca_5c1fb6e8b5e90c00aa78844b/scale_1200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910" r="13138"/>
          <a:stretch/>
        </p:blipFill>
        <p:spPr bwMode="auto">
          <a:xfrm>
            <a:off x="6047791" y="3904565"/>
            <a:ext cx="2885868" cy="2646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107259" y="3284984"/>
            <a:ext cx="276693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Купание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45379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csdbf7.ru/wp-content/uploads/2018/11/10-IM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102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721844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92</TotalTime>
  <Words>250</Words>
  <Application>Microsoft Office PowerPoint</Application>
  <PresentationFormat>Экран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10</cp:revision>
  <dcterms:created xsi:type="dcterms:W3CDTF">2020-09-23T14:09:11Z</dcterms:created>
  <dcterms:modified xsi:type="dcterms:W3CDTF">2022-12-18T09:18:17Z</dcterms:modified>
</cp:coreProperties>
</file>