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</p:sldMasterIdLst>
  <p:sldIdLst>
    <p:sldId id="25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9" r:id="rId14"/>
    <p:sldId id="270" r:id="rId15"/>
    <p:sldId id="271" r:id="rId16"/>
    <p:sldId id="272" r:id="rId17"/>
    <p:sldId id="275" r:id="rId18"/>
    <p:sldId id="276" r:id="rId19"/>
    <p:sldId id="278" r:id="rId20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>
        <p:scale>
          <a:sx n="123" d="100"/>
          <a:sy n="123" d="100"/>
        </p:scale>
        <p:origin x="-11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9" y="4074175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73EB2AF-6B6D-4980-92B7-2B62A26A08C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B280D08-20A0-4463-A217-35E8745E9DC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Занимательный </a:t>
            </a:r>
            <a:br>
              <a:rPr lang="ru-RU" dirty="0" smtClean="0"/>
            </a:br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</a:t>
            </a:r>
            <a:r>
              <a:rPr lang="ru-RU" smtClean="0"/>
              <a:t>начальных классов ГБОУ СОШ №464</a:t>
            </a:r>
            <a:endParaRPr lang="ru-RU" dirty="0" smtClean="0"/>
          </a:p>
          <a:p>
            <a:r>
              <a:rPr lang="ru-RU" dirty="0" smtClean="0"/>
              <a:t>Блинова Ольга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135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381" y="396069"/>
            <a:ext cx="10515600" cy="525775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«Ё» самая молодая в алфавите. Она появилась только в 1873 году.</a:t>
            </a: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XVIII веке восклицательный знак называли точкой удивления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2563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560" y="1040014"/>
            <a:ext cx="11577034" cy="4351338"/>
          </a:xfrm>
        </p:spPr>
        <p:txBody>
          <a:bodyPr>
            <a:normAutofit/>
          </a:bodyPr>
          <a:lstStyle/>
          <a:p>
            <a:r>
              <a:rPr lang="ru-RU" sz="4400" dirty="0"/>
              <a:t>В Книге рекордов Гиннесса 1993 года самым длинным словом русского языка названо </a:t>
            </a:r>
            <a:r>
              <a:rPr lang="ru-RU" sz="4400" i="1" dirty="0" err="1"/>
              <a:t>рентгеноэлектрокардиографического</a:t>
            </a:r>
            <a:r>
              <a:rPr lang="ru-RU" sz="4400" dirty="0"/>
              <a:t>, в издании 2003 года — </a:t>
            </a:r>
            <a:r>
              <a:rPr lang="ru-RU" sz="4400" i="1" dirty="0" err="1"/>
              <a:t>превысокомногорассмотрительствующий</a:t>
            </a:r>
            <a:r>
              <a:rPr lang="ru-RU" sz="4400" dirty="0"/>
              <a:t>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9745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927" y="1464589"/>
            <a:ext cx="10515600" cy="3591911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 «Одеть» и «Надеть» — это два разных слова. Одевают другого человека, а надевают на себя. Чтобы легче запомнить, придумали такую короткую </a:t>
            </a: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запоминалку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«Одевают Надежду, а надевают одежду».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53091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top100lingua.ru/uploads/russ-yazik-14.jpg?1519136024830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820319" y="3324225"/>
            <a:ext cx="4562475" cy="215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8153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top100lingua.ru/uploads/russ-yazik-13.jpg?1519136118600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929856" y="3567113"/>
            <a:ext cx="4343400" cy="1666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64852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top100lingua.ru/uploads/russ-yazik-8.jpg?1519136373788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305969" y="3414713"/>
            <a:ext cx="5591175" cy="1971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8384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top100lingua.ru/uploads/russ-yazik-66.jpg?1519136439327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748881" y="3243263"/>
            <a:ext cx="4705350" cy="231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87739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top100lingua.ru/uploads/russ-yazik-2.jpg?1519136741222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767931" y="3333750"/>
            <a:ext cx="466725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33382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top100lingua.ru/uploads/russ-yazik-1.jpg?1519136803503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501231" y="3305175"/>
            <a:ext cx="5200650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5327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574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Русский язык один из самых сложных и богатых языков в мире. </a:t>
            </a:r>
          </a:p>
          <a:p>
            <a:r>
              <a:rPr lang="ru-RU" sz="3600" dirty="0" smtClean="0"/>
              <a:t>Сегодня мы вам расскажем об интересных фактах русского языка.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179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685" y="44758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Большинство слов с буквой </a:t>
            </a:r>
            <a:r>
              <a:rPr lang="ru-RU" sz="3200" i="1" dirty="0"/>
              <a:t>Ф</a:t>
            </a:r>
            <a:r>
              <a:rPr lang="ru-RU" sz="3200" dirty="0"/>
              <a:t> в русском языке — заимствованные. Пушкин гордился тем, что в «Сказке о царе </a:t>
            </a:r>
            <a:r>
              <a:rPr lang="ru-RU" sz="3200" dirty="0" err="1"/>
              <a:t>Салтане</a:t>
            </a:r>
            <a:r>
              <a:rPr lang="ru-RU" sz="3200" dirty="0"/>
              <a:t>» было всего лишь одно слово с этой буквой — </a:t>
            </a:r>
            <a:r>
              <a:rPr lang="ru-RU" sz="3200" i="1" dirty="0" smtClean="0"/>
              <a:t>флаг</a:t>
            </a:r>
            <a:r>
              <a:rPr lang="ru-RU" sz="3200" dirty="0" smtClean="0"/>
              <a:t>.</a:t>
            </a:r>
            <a:endParaRPr lang="ru-RU" sz="32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124" y="2554530"/>
            <a:ext cx="5465612" cy="37781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88139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7896" y="499101"/>
            <a:ext cx="10515600" cy="4351338"/>
          </a:xfrm>
        </p:spPr>
        <p:txBody>
          <a:bodyPr/>
          <a:lstStyle/>
          <a:p>
            <a:pPr marL="0" lvl="0" indent="0">
              <a:buNone/>
            </a:pPr>
            <a:r>
              <a:rPr lang="ru-RU" dirty="0"/>
              <a:t>В русском языке есть всего 74 слова, начинающихся с буквы </a:t>
            </a:r>
            <a:r>
              <a:rPr lang="ru-RU" i="1" dirty="0"/>
              <a:t>Й</a:t>
            </a:r>
            <a:r>
              <a:rPr lang="ru-RU" dirty="0"/>
              <a:t>. Но большинство из нас помнит лишь </a:t>
            </a:r>
            <a:r>
              <a:rPr lang="ru-RU" i="1" dirty="0"/>
              <a:t>йод</a:t>
            </a:r>
            <a:r>
              <a:rPr lang="ru-RU" dirty="0"/>
              <a:t>, </a:t>
            </a:r>
            <a:r>
              <a:rPr lang="ru-RU" i="1" dirty="0"/>
              <a:t>йога</a:t>
            </a:r>
            <a:r>
              <a:rPr lang="ru-RU" dirty="0"/>
              <a:t> и </a:t>
            </a:r>
            <a:r>
              <a:rPr lang="ru-RU" i="1" dirty="0"/>
              <a:t>Йошкар-Олу</a:t>
            </a:r>
            <a:r>
              <a:rPr lang="ru-RU" dirty="0"/>
              <a:t>.</a:t>
            </a:r>
          </a:p>
          <a:p>
            <a:pPr marL="0" lvl="0" indent="0">
              <a:buNone/>
            </a:pPr>
            <a:r>
              <a:rPr lang="ru-RU" dirty="0"/>
              <a:t>В русском языке есть слова на </a:t>
            </a:r>
            <a:r>
              <a:rPr lang="ru-RU" i="1" dirty="0"/>
              <a:t>Ы</a:t>
            </a:r>
            <a:r>
              <a:rPr lang="ru-RU" dirty="0"/>
              <a:t>. Это названия российских городов и рек: </a:t>
            </a:r>
            <a:r>
              <a:rPr lang="ru-RU" i="1" dirty="0"/>
              <a:t>Ыгыатта, </a:t>
            </a:r>
            <a:r>
              <a:rPr lang="ru-RU" i="1" dirty="0" err="1"/>
              <a:t>Ыллымах</a:t>
            </a:r>
            <a:r>
              <a:rPr lang="ru-RU" i="1" dirty="0"/>
              <a:t>, </a:t>
            </a:r>
            <a:r>
              <a:rPr lang="ru-RU" i="1" dirty="0" err="1"/>
              <a:t>Ынахсыт</a:t>
            </a:r>
            <a:r>
              <a:rPr lang="ru-RU" i="1" dirty="0"/>
              <a:t>, </a:t>
            </a:r>
            <a:r>
              <a:rPr lang="ru-RU" i="1" dirty="0" err="1"/>
              <a:t>Ыныкчанский</a:t>
            </a:r>
            <a:r>
              <a:rPr lang="ru-RU" i="1" dirty="0"/>
              <a:t>, </a:t>
            </a:r>
            <a:r>
              <a:rPr lang="ru-RU" i="1" dirty="0" err="1"/>
              <a:t>Ытык-кюёль</a:t>
            </a:r>
            <a:r>
              <a:rPr lang="ru-RU" i="1" dirty="0"/>
              <a:t>.</a:t>
            </a: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774" y="2656720"/>
            <a:ext cx="5234533" cy="34883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7556949" y="4306277"/>
            <a:ext cx="3233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Река </a:t>
            </a:r>
            <a:r>
              <a:rPr lang="ru-RU" sz="3600" i="1" dirty="0"/>
              <a:t>Ыгыатта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58956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119" y="61501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Единственные слова в русском языке с тремя буквами </a:t>
            </a:r>
            <a:r>
              <a:rPr lang="ru-RU" i="1" dirty="0"/>
              <a:t>Е</a:t>
            </a:r>
            <a:r>
              <a:rPr lang="ru-RU" dirty="0"/>
              <a:t> подряд — это </a:t>
            </a:r>
            <a:r>
              <a:rPr lang="ru-RU" i="1" dirty="0"/>
              <a:t>длинношеее</a:t>
            </a:r>
            <a:r>
              <a:rPr lang="ru-RU" dirty="0"/>
              <a:t> (и прочие на -</a:t>
            </a:r>
            <a:r>
              <a:rPr lang="ru-RU" i="1" dirty="0" err="1"/>
              <a:t>шеее</a:t>
            </a:r>
            <a:r>
              <a:rPr lang="ru-RU" i="1" dirty="0"/>
              <a:t>:</a:t>
            </a:r>
            <a:r>
              <a:rPr lang="ru-RU" dirty="0"/>
              <a:t> например, </a:t>
            </a:r>
            <a:r>
              <a:rPr lang="ru-RU" i="1" dirty="0"/>
              <a:t>криво</a:t>
            </a:r>
            <a:r>
              <a:rPr lang="ru-RU" dirty="0"/>
              <a:t>-, </a:t>
            </a:r>
            <a:r>
              <a:rPr lang="ru-RU" i="1" dirty="0"/>
              <a:t>коротко</a:t>
            </a:r>
            <a:r>
              <a:rPr lang="ru-RU" dirty="0"/>
              <a:t>-).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0751" y="2742872"/>
            <a:ext cx="3064292" cy="2845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8986" y="2575773"/>
            <a:ext cx="3794169" cy="28456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2800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231" y="537738"/>
            <a:ext cx="10515600" cy="4351338"/>
          </a:xfrm>
        </p:spPr>
        <p:txBody>
          <a:bodyPr>
            <a:normAutofit/>
          </a:bodyPr>
          <a:lstStyle/>
          <a:p>
            <a:pPr lvl="0"/>
            <a:r>
              <a:rPr lang="ru-RU" sz="2800" dirty="0"/>
              <a:t>В русском языке есть слово с уникальной для языка приставкой </a:t>
            </a:r>
            <a:r>
              <a:rPr lang="ru-RU" sz="2800" i="1" dirty="0"/>
              <a:t>ко-</a:t>
            </a:r>
            <a:r>
              <a:rPr lang="ru-RU" sz="2800" dirty="0"/>
              <a:t> — </a:t>
            </a:r>
            <a:r>
              <a:rPr lang="ru-RU" sz="2800" i="1" dirty="0"/>
              <a:t>закоулок</a:t>
            </a:r>
            <a:r>
              <a:rPr lang="ru-RU" sz="28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4406" y="2009376"/>
            <a:ext cx="5688171" cy="4266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016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836" y="602131"/>
            <a:ext cx="10515600" cy="54638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Единственное </a:t>
            </a:r>
            <a:r>
              <a:rPr lang="ru-RU" sz="3600" dirty="0"/>
              <a:t>слово русского языка, которое не имеет корня, — </a:t>
            </a:r>
            <a:r>
              <a:rPr lang="ru-RU" sz="3600" i="1" dirty="0"/>
              <a:t>вынуть</a:t>
            </a:r>
            <a:r>
              <a:rPr lang="ru-RU" sz="3600" dirty="0"/>
              <a:t>. Считается, что в этом слове так называемый нулевой корень, находящийся в чередовании с корнем -</a:t>
            </a:r>
            <a:r>
              <a:rPr lang="ru-RU" sz="3600" i="1" dirty="0"/>
              <a:t>им</a:t>
            </a:r>
            <a:r>
              <a:rPr lang="ru-RU" sz="3600" dirty="0"/>
              <a:t>- (</a:t>
            </a:r>
            <a:r>
              <a:rPr lang="ru-RU" sz="3600" i="1" dirty="0" err="1"/>
              <a:t>вын</a:t>
            </a:r>
            <a:r>
              <a:rPr lang="ru-RU" sz="3600" i="1" dirty="0"/>
              <a:t>-им-</a:t>
            </a:r>
            <a:r>
              <a:rPr lang="ru-RU" sz="3600" i="1" dirty="0" err="1"/>
              <a:t>ать</a:t>
            </a:r>
            <a:r>
              <a:rPr lang="ru-RU" sz="3600" dirty="0"/>
              <a:t>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269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1079" y="589253"/>
            <a:ext cx="10515600" cy="1329699"/>
          </a:xfrm>
        </p:spPr>
        <p:txBody>
          <a:bodyPr>
            <a:normAutofit/>
          </a:bodyPr>
          <a:lstStyle/>
          <a:p>
            <a:r>
              <a:rPr lang="ru-RU" sz="3600" dirty="0"/>
              <a:t>Единственное </a:t>
            </a:r>
            <a:r>
              <a:rPr lang="ru-RU" sz="3600" dirty="0" smtClean="0"/>
              <a:t> </a:t>
            </a:r>
            <a:r>
              <a:rPr lang="ru-RU" sz="3600" dirty="0"/>
              <a:t>прилагательное </a:t>
            </a:r>
            <a:r>
              <a:rPr lang="ru-RU" sz="3600" dirty="0" smtClean="0"/>
              <a:t>, которое имеет один слог (в</a:t>
            </a:r>
            <a:r>
              <a:rPr lang="ru-RU" sz="3600" dirty="0"/>
              <a:t> русском </a:t>
            </a:r>
            <a:r>
              <a:rPr lang="ru-RU" sz="3600" dirty="0" smtClean="0"/>
              <a:t>языке)— </a:t>
            </a:r>
            <a:r>
              <a:rPr lang="ru-RU" sz="3600" dirty="0"/>
              <a:t>это </a:t>
            </a:r>
            <a:r>
              <a:rPr lang="ru-RU" sz="3600" i="1" dirty="0"/>
              <a:t>злой</a:t>
            </a:r>
            <a:r>
              <a:rPr lang="ru-RU" sz="3600" dirty="0"/>
              <a:t>.</a:t>
            </a:r>
          </a:p>
          <a:p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0159" y="2342901"/>
            <a:ext cx="3653307" cy="365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52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838" y="705163"/>
            <a:ext cx="10515600" cy="4889301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Удивительно, но у нас есть одно слово, где «О» используется аж семь раз. Это «ОБОРОНОСПОСОБНОСТЬ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 «ХУЛИГАН» имеет вовсе не русское происхождение. Оно возникло от имени английской семьи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Халиган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члены которой отличались буйным нравом.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305282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135</TotalTime>
  <Words>141</Words>
  <Application>Microsoft Office PowerPoint</Application>
  <PresentationFormat>Произвольный</PresentationFormat>
  <Paragraphs>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Занимательный  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Шестак Ольга</dc:creator>
  <cp:lastModifiedBy>admin</cp:lastModifiedBy>
  <cp:revision>17</cp:revision>
  <cp:lastPrinted>2022-09-30T07:03:14Z</cp:lastPrinted>
  <dcterms:created xsi:type="dcterms:W3CDTF">2019-04-26T10:45:41Z</dcterms:created>
  <dcterms:modified xsi:type="dcterms:W3CDTF">2022-12-18T16:33:09Z</dcterms:modified>
</cp:coreProperties>
</file>