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60" r:id="rId3"/>
    <p:sldId id="258" r:id="rId4"/>
    <p:sldId id="261" r:id="rId5"/>
    <p:sldId id="262" r:id="rId6"/>
    <p:sldId id="263" r:id="rId7"/>
    <p:sldId id="267" r:id="rId8"/>
    <p:sldId id="269" r:id="rId9"/>
    <p:sldId id="264" r:id="rId10"/>
    <p:sldId id="265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A36"/>
    <a:srgbClr val="66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74" autoAdjust="0"/>
    <p:restoredTop sz="92413" autoAdjust="0"/>
  </p:normalViewPr>
  <p:slideViewPr>
    <p:cSldViewPr>
      <p:cViewPr varScale="1">
        <p:scale>
          <a:sx n="85" d="100"/>
          <a:sy n="85" d="100"/>
        </p:scale>
        <p:origin x="-1404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slide" Target="../slides/slide6.xml"/><Relationship Id="rId7" Type="http://schemas.openxmlformats.org/officeDocument/2006/relationships/image" Target="../media/image6.jpeg"/><Relationship Id="rId2" Type="http://schemas.openxmlformats.org/officeDocument/2006/relationships/slide" Target="../slides/slide5.xml"/><Relationship Id="rId1" Type="http://schemas.openxmlformats.org/officeDocument/2006/relationships/slide" Target="../slides/slide4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slide" Target="../slides/slide11.xml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Relationship Id="rId4" Type="http://schemas.openxmlformats.org/officeDocument/2006/relationships/image" Target="../media/image7.gi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61C3E2-9818-4AD5-A3C7-139FEFCE7209}" type="doc">
      <dgm:prSet loTypeId="urn:microsoft.com/office/officeart/2005/8/layout/vList3" loCatId="list" qsTypeId="urn:microsoft.com/office/officeart/2005/8/quickstyle/3d3" qsCatId="3D" csTypeId="urn:microsoft.com/office/officeart/2005/8/colors/accent1_2" csCatId="accent1" phldr="1"/>
      <dgm:spPr/>
    </dgm:pt>
    <dgm:pt modelId="{CC566984-D0FD-4D47-9DD3-64728E380CE2}">
      <dgm:prSet phldrT="[Текст]" custT="1"/>
      <dgm:spPr/>
      <dgm:t>
        <a:bodyPr/>
        <a:lstStyle/>
        <a:p>
          <a:pPr algn="ctr">
            <a:lnSpc>
              <a:spcPct val="150000"/>
            </a:lnSpc>
          </a:pPr>
          <a:r>
            <a:rPr lang="ru-RU" sz="3200" baseline="0" dirty="0" smtClean="0">
              <a:ln/>
              <a:hlinkClick xmlns:r="http://schemas.openxmlformats.org/officeDocument/2006/relationships" r:id="rId1" action="ppaction://hlinksldjump"/>
            </a:rPr>
            <a:t>Что такое природа?</a:t>
          </a:r>
          <a:endParaRPr lang="ru-RU" sz="3200" baseline="0" dirty="0">
            <a:ln/>
          </a:endParaRPr>
        </a:p>
      </dgm:t>
    </dgm:pt>
    <dgm:pt modelId="{5A6C0182-79AA-4E17-865B-E74CC41A35EB}" type="parTrans" cxnId="{31B477DA-6CBE-4706-AA56-C4CB929B56BA}">
      <dgm:prSet/>
      <dgm:spPr/>
      <dgm:t>
        <a:bodyPr/>
        <a:lstStyle/>
        <a:p>
          <a:endParaRPr lang="ru-RU" sz="2000">
            <a:solidFill>
              <a:schemeClr val="accent2">
                <a:lumMod val="50000"/>
              </a:schemeClr>
            </a:solidFill>
          </a:endParaRPr>
        </a:p>
      </dgm:t>
    </dgm:pt>
    <dgm:pt modelId="{5A76B14A-21D5-4654-A50C-7E503B54E391}" type="sibTrans" cxnId="{31B477DA-6CBE-4706-AA56-C4CB929B56BA}">
      <dgm:prSet/>
      <dgm:spPr/>
      <dgm:t>
        <a:bodyPr/>
        <a:lstStyle/>
        <a:p>
          <a:endParaRPr lang="ru-RU" sz="2000">
            <a:solidFill>
              <a:schemeClr val="accent2">
                <a:lumMod val="50000"/>
              </a:schemeClr>
            </a:solidFill>
          </a:endParaRPr>
        </a:p>
      </dgm:t>
    </dgm:pt>
    <dgm:pt modelId="{BF12B46B-5EE5-4AB8-B743-8C96DFB0B203}">
      <dgm:prSet custT="1"/>
      <dgm:spPr/>
      <dgm:t>
        <a:bodyPr/>
        <a:lstStyle/>
        <a:p>
          <a:r>
            <a:rPr lang="ru-RU" sz="3200" dirty="0" smtClean="0">
              <a:ln/>
              <a:hlinkClick xmlns:r="http://schemas.openxmlformats.org/officeDocument/2006/relationships" r:id="rId2" action="ppaction://hlinksldjump"/>
            </a:rPr>
            <a:t>Неживая природа</a:t>
          </a:r>
          <a:endParaRPr lang="ru-RU" sz="3200" dirty="0">
            <a:ln/>
          </a:endParaRPr>
        </a:p>
      </dgm:t>
    </dgm:pt>
    <dgm:pt modelId="{43FFF1EA-ED14-42FE-9C2A-23985A7F8152}" type="parTrans" cxnId="{B818B8C5-4AAF-4DB4-8BD6-37FFE89A8E3C}">
      <dgm:prSet/>
      <dgm:spPr/>
      <dgm:t>
        <a:bodyPr/>
        <a:lstStyle/>
        <a:p>
          <a:endParaRPr lang="ru-RU" sz="2000">
            <a:solidFill>
              <a:schemeClr val="accent2">
                <a:lumMod val="50000"/>
              </a:schemeClr>
            </a:solidFill>
          </a:endParaRPr>
        </a:p>
      </dgm:t>
    </dgm:pt>
    <dgm:pt modelId="{1CE36ECE-7D07-41B4-B59C-55E5721D292E}" type="sibTrans" cxnId="{B818B8C5-4AAF-4DB4-8BD6-37FFE89A8E3C}">
      <dgm:prSet/>
      <dgm:spPr/>
      <dgm:t>
        <a:bodyPr/>
        <a:lstStyle/>
        <a:p>
          <a:endParaRPr lang="ru-RU" sz="2000">
            <a:solidFill>
              <a:schemeClr val="accent2">
                <a:lumMod val="50000"/>
              </a:schemeClr>
            </a:solidFill>
          </a:endParaRPr>
        </a:p>
      </dgm:t>
    </dgm:pt>
    <dgm:pt modelId="{472A6178-6FD7-4372-93C3-AB6C3D0D8DC0}">
      <dgm:prSet custT="1"/>
      <dgm:spPr/>
      <dgm:t>
        <a:bodyPr/>
        <a:lstStyle/>
        <a:p>
          <a:r>
            <a:rPr lang="ru-RU" sz="3200" dirty="0" smtClean="0">
              <a:ln/>
              <a:hlinkClick xmlns:r="http://schemas.openxmlformats.org/officeDocument/2006/relationships" r:id="rId3" action="ppaction://hlinksldjump"/>
            </a:rPr>
            <a:t>Живая природа</a:t>
          </a:r>
          <a:endParaRPr lang="ru-RU" sz="3200" dirty="0">
            <a:ln/>
          </a:endParaRPr>
        </a:p>
      </dgm:t>
    </dgm:pt>
    <dgm:pt modelId="{2373586C-95B7-43F4-AC0C-F618EF821516}" type="parTrans" cxnId="{1169C159-9E11-4EC4-A728-B995EB05E215}">
      <dgm:prSet/>
      <dgm:spPr/>
      <dgm:t>
        <a:bodyPr/>
        <a:lstStyle/>
        <a:p>
          <a:endParaRPr lang="ru-RU" sz="2000">
            <a:solidFill>
              <a:schemeClr val="accent2">
                <a:lumMod val="50000"/>
              </a:schemeClr>
            </a:solidFill>
          </a:endParaRPr>
        </a:p>
      </dgm:t>
    </dgm:pt>
    <dgm:pt modelId="{BFA21FE0-278A-459E-B9D7-4DB160B4F303}" type="sibTrans" cxnId="{1169C159-9E11-4EC4-A728-B995EB05E215}">
      <dgm:prSet/>
      <dgm:spPr/>
      <dgm:t>
        <a:bodyPr/>
        <a:lstStyle/>
        <a:p>
          <a:endParaRPr lang="ru-RU" sz="2000">
            <a:solidFill>
              <a:schemeClr val="accent2">
                <a:lumMod val="50000"/>
              </a:schemeClr>
            </a:solidFill>
          </a:endParaRPr>
        </a:p>
      </dgm:t>
    </dgm:pt>
    <dgm:pt modelId="{21132D4B-E67D-4AA9-B926-C368698ED4A5}">
      <dgm:prSet phldrT="[Текст]" custT="1"/>
      <dgm:spPr/>
      <dgm:t>
        <a:bodyPr/>
        <a:lstStyle/>
        <a:p>
          <a:r>
            <a:rPr lang="ru-RU" sz="3200" smtClean="0">
              <a:ln/>
              <a:hlinkClick xmlns:r="http://schemas.openxmlformats.org/officeDocument/2006/relationships" r:id="rId4" action="ppaction://hlinksldjump"/>
            </a:rPr>
            <a:t>Это интересно…</a:t>
          </a:r>
          <a:endParaRPr lang="ru-RU" sz="3200" dirty="0">
            <a:ln/>
          </a:endParaRPr>
        </a:p>
      </dgm:t>
    </dgm:pt>
    <dgm:pt modelId="{010A9A5C-023E-4FB5-B935-6006EE1F62AF}" type="sibTrans" cxnId="{9132F2C4-DD0C-438C-99A0-D66A821EAFF8}">
      <dgm:prSet/>
      <dgm:spPr/>
      <dgm:t>
        <a:bodyPr/>
        <a:lstStyle/>
        <a:p>
          <a:endParaRPr lang="ru-RU" sz="2000">
            <a:solidFill>
              <a:schemeClr val="accent2">
                <a:lumMod val="50000"/>
              </a:schemeClr>
            </a:solidFill>
          </a:endParaRPr>
        </a:p>
      </dgm:t>
    </dgm:pt>
    <dgm:pt modelId="{B871ADE3-4924-4A64-B79B-1945BECFABB4}" type="parTrans" cxnId="{9132F2C4-DD0C-438C-99A0-D66A821EAFF8}">
      <dgm:prSet/>
      <dgm:spPr/>
      <dgm:t>
        <a:bodyPr/>
        <a:lstStyle/>
        <a:p>
          <a:endParaRPr lang="ru-RU" sz="2000">
            <a:solidFill>
              <a:schemeClr val="accent2">
                <a:lumMod val="50000"/>
              </a:schemeClr>
            </a:solidFill>
          </a:endParaRPr>
        </a:p>
      </dgm:t>
    </dgm:pt>
    <dgm:pt modelId="{B223702F-B6E5-4A3E-83A4-89D757D0DB16}">
      <dgm:prSet/>
      <dgm:spPr/>
      <dgm:t>
        <a:bodyPr/>
        <a:lstStyle/>
        <a:p>
          <a:pPr algn="l">
            <a:lnSpc>
              <a:spcPct val="90000"/>
            </a:lnSpc>
          </a:pPr>
          <a:endParaRPr lang="ru-RU" dirty="0">
            <a:solidFill>
              <a:schemeClr val="accent2">
                <a:lumMod val="50000"/>
              </a:schemeClr>
            </a:solidFill>
          </a:endParaRPr>
        </a:p>
      </dgm:t>
    </dgm:pt>
    <dgm:pt modelId="{975964E4-EC18-4E45-8B0B-D5885C1082CA}" type="parTrans" cxnId="{0EAA5AFD-1D60-4B28-B65D-C277ACDFB02E}">
      <dgm:prSet/>
      <dgm:spPr/>
      <dgm:t>
        <a:bodyPr/>
        <a:lstStyle/>
        <a:p>
          <a:endParaRPr lang="ru-RU">
            <a:solidFill>
              <a:schemeClr val="accent2">
                <a:lumMod val="50000"/>
              </a:schemeClr>
            </a:solidFill>
          </a:endParaRPr>
        </a:p>
      </dgm:t>
    </dgm:pt>
    <dgm:pt modelId="{BB54EF7A-5C0F-4251-9A36-5E4B2B4CC6E9}" type="sibTrans" cxnId="{0EAA5AFD-1D60-4B28-B65D-C277ACDFB02E}">
      <dgm:prSet/>
      <dgm:spPr/>
      <dgm:t>
        <a:bodyPr/>
        <a:lstStyle/>
        <a:p>
          <a:endParaRPr lang="ru-RU">
            <a:solidFill>
              <a:schemeClr val="accent2">
                <a:lumMod val="50000"/>
              </a:schemeClr>
            </a:solidFill>
          </a:endParaRPr>
        </a:p>
      </dgm:t>
    </dgm:pt>
    <dgm:pt modelId="{B852E91F-670D-49A2-A2F2-06C83987DCAF}">
      <dgm:prSet/>
      <dgm:spPr/>
      <dgm:t>
        <a:bodyPr/>
        <a:lstStyle/>
        <a:p>
          <a:pPr algn="l">
            <a:lnSpc>
              <a:spcPct val="90000"/>
            </a:lnSpc>
          </a:pPr>
          <a:endParaRPr lang="ru-RU" dirty="0">
            <a:solidFill>
              <a:schemeClr val="accent2">
                <a:lumMod val="50000"/>
              </a:schemeClr>
            </a:solidFill>
          </a:endParaRPr>
        </a:p>
      </dgm:t>
    </dgm:pt>
    <dgm:pt modelId="{AFE5B349-D171-4F7F-9CCB-C7DF38B644D3}" type="parTrans" cxnId="{583D5D16-97E6-406C-86B1-2E0047E7F088}">
      <dgm:prSet/>
      <dgm:spPr/>
      <dgm:t>
        <a:bodyPr/>
        <a:lstStyle/>
        <a:p>
          <a:endParaRPr lang="ru-RU">
            <a:solidFill>
              <a:schemeClr val="accent2">
                <a:lumMod val="50000"/>
              </a:schemeClr>
            </a:solidFill>
          </a:endParaRPr>
        </a:p>
      </dgm:t>
    </dgm:pt>
    <dgm:pt modelId="{7E9F7201-8CD6-4587-BA7A-3B3A640E97C2}" type="sibTrans" cxnId="{583D5D16-97E6-406C-86B1-2E0047E7F088}">
      <dgm:prSet/>
      <dgm:spPr/>
      <dgm:t>
        <a:bodyPr/>
        <a:lstStyle/>
        <a:p>
          <a:endParaRPr lang="ru-RU">
            <a:solidFill>
              <a:schemeClr val="accent2">
                <a:lumMod val="50000"/>
              </a:schemeClr>
            </a:solidFill>
          </a:endParaRPr>
        </a:p>
      </dgm:t>
    </dgm:pt>
    <dgm:pt modelId="{C4649789-4074-4CBD-93C1-DD2C94B7F782}" type="pres">
      <dgm:prSet presAssocID="{F761C3E2-9818-4AD5-A3C7-139FEFCE7209}" presName="linearFlow" presStyleCnt="0">
        <dgm:presLayoutVars>
          <dgm:dir/>
          <dgm:resizeHandles val="exact"/>
        </dgm:presLayoutVars>
      </dgm:prSet>
      <dgm:spPr/>
    </dgm:pt>
    <dgm:pt modelId="{1072B775-1885-403A-B25B-9C4123EAE6C3}" type="pres">
      <dgm:prSet presAssocID="{CC566984-D0FD-4D47-9DD3-64728E380CE2}" presName="composite" presStyleCnt="0"/>
      <dgm:spPr/>
    </dgm:pt>
    <dgm:pt modelId="{73E2D42D-8197-4E59-9A5C-486651493E36}" type="pres">
      <dgm:prSet presAssocID="{CC566984-D0FD-4D47-9DD3-64728E380CE2}" presName="imgShp" presStyleLbl="fgImgPlace1" presStyleIdx="0" presStyleCnt="4" custLinFactNeighborX="-3644" custLinFactNeighborY="-6528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1A49CCDE-A81F-4A5E-8A51-D7BC328A8456}" type="pres">
      <dgm:prSet presAssocID="{CC566984-D0FD-4D47-9DD3-64728E380CE2}" presName="txShp" presStyleLbl="node1" presStyleIdx="0" presStyleCnt="4" custScaleX="97713" custLinFactNeighborX="696" custLinFactNeighborY="-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3226EB-7447-44B3-A26D-2C64BBA1CC61}" type="pres">
      <dgm:prSet presAssocID="{5A76B14A-21D5-4654-A50C-7E503B54E391}" presName="spacing" presStyleCnt="0"/>
      <dgm:spPr/>
    </dgm:pt>
    <dgm:pt modelId="{6D003737-FBCC-4F7D-9060-968F1F0003B1}" type="pres">
      <dgm:prSet presAssocID="{BF12B46B-5EE5-4AB8-B743-8C96DFB0B203}" presName="composite" presStyleCnt="0"/>
      <dgm:spPr/>
    </dgm:pt>
    <dgm:pt modelId="{143CF8CA-D3FF-4192-A425-3D62565594C4}" type="pres">
      <dgm:prSet presAssocID="{BF12B46B-5EE5-4AB8-B743-8C96DFB0B203}" presName="imgShp" presStyleLbl="fgImgPlace1" presStyleIdx="1" presStyleCnt="4" custLinFactNeighborX="7260" custLinFactNeighborY="5379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  <dgm:pt modelId="{A40E148A-B846-4E05-84D5-98704B40CE48}" type="pres">
      <dgm:prSet presAssocID="{BF12B46B-5EE5-4AB8-B743-8C96DFB0B203}" presName="txShp" presStyleLbl="node1" presStyleIdx="1" presStyleCnt="4" custLinFactNeighborX="-626" custLinFactNeighborY="6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363F4E-266D-4862-A325-94F60CC39949}" type="pres">
      <dgm:prSet presAssocID="{1CE36ECE-7D07-41B4-B59C-55E5721D292E}" presName="spacing" presStyleCnt="0"/>
      <dgm:spPr/>
    </dgm:pt>
    <dgm:pt modelId="{CF6DEAB0-A046-4A84-AB67-6ED869C5715D}" type="pres">
      <dgm:prSet presAssocID="{472A6178-6FD7-4372-93C3-AB6C3D0D8DC0}" presName="composite" presStyleCnt="0"/>
      <dgm:spPr/>
    </dgm:pt>
    <dgm:pt modelId="{D1F9F2BE-1B3A-4004-B26F-31151377DF1A}" type="pres">
      <dgm:prSet presAssocID="{472A6178-6FD7-4372-93C3-AB6C3D0D8DC0}" presName="imgShp" presStyleLbl="fgImgPlace1" presStyleIdx="2" presStyleCnt="4" custScaleX="104064"/>
      <dgm:spPr>
        <a:blipFill rotWithShape="0">
          <a:blip xmlns:r="http://schemas.openxmlformats.org/officeDocument/2006/relationships" r:embed="rId7"/>
          <a:stretch>
            <a:fillRect/>
          </a:stretch>
        </a:blipFill>
      </dgm:spPr>
    </dgm:pt>
    <dgm:pt modelId="{9F3C54AF-6468-4337-84AD-FF06C172A8AF}" type="pres">
      <dgm:prSet presAssocID="{472A6178-6FD7-4372-93C3-AB6C3D0D8DC0}" presName="txShp" presStyleLbl="node1" presStyleIdx="2" presStyleCnt="4" custLinFactNeighborX="-863" custLinFactNeighborY="13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15AF84-4333-42A8-9F94-2F34BC8CB8D6}" type="pres">
      <dgm:prSet presAssocID="{BFA21FE0-278A-459E-B9D7-4DB160B4F303}" presName="spacing" presStyleCnt="0"/>
      <dgm:spPr/>
    </dgm:pt>
    <dgm:pt modelId="{38D43E8B-01B3-4C03-94EF-130705B9A83C}" type="pres">
      <dgm:prSet presAssocID="{21132D4B-E67D-4AA9-B926-C368698ED4A5}" presName="composite" presStyleCnt="0"/>
      <dgm:spPr/>
    </dgm:pt>
    <dgm:pt modelId="{A26F4D5E-2343-4002-BDC4-42A6CD4FDB61}" type="pres">
      <dgm:prSet presAssocID="{21132D4B-E67D-4AA9-B926-C368698ED4A5}" presName="imgShp" presStyleLbl="fgImgPlace1" presStyleIdx="3" presStyleCnt="4" custLinFactNeighborX="-4913" custLinFactNeighborY="2097"/>
      <dgm:spPr>
        <a:blipFill rotWithShape="0">
          <a:blip xmlns:r="http://schemas.openxmlformats.org/officeDocument/2006/relationships" r:embed="rId8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B1B07514-B6B5-4494-9A76-CA5CA677A672}" type="pres">
      <dgm:prSet presAssocID="{21132D4B-E67D-4AA9-B926-C368698ED4A5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818B8C5-4AAF-4DB4-8BD6-37FFE89A8E3C}" srcId="{F761C3E2-9818-4AD5-A3C7-139FEFCE7209}" destId="{BF12B46B-5EE5-4AB8-B743-8C96DFB0B203}" srcOrd="1" destOrd="0" parTransId="{43FFF1EA-ED14-42FE-9C2A-23985A7F8152}" sibTransId="{1CE36ECE-7D07-41B4-B59C-55E5721D292E}"/>
    <dgm:cxn modelId="{BD7E80EE-6E8C-4CA2-8BD5-1838078A0B70}" type="presOf" srcId="{F761C3E2-9818-4AD5-A3C7-139FEFCE7209}" destId="{C4649789-4074-4CBD-93C1-DD2C94B7F782}" srcOrd="0" destOrd="0" presId="urn:microsoft.com/office/officeart/2005/8/layout/vList3"/>
    <dgm:cxn modelId="{E0C5B582-4EEF-426C-BACA-B0D30B14D554}" type="presOf" srcId="{21132D4B-E67D-4AA9-B926-C368698ED4A5}" destId="{B1B07514-B6B5-4494-9A76-CA5CA677A672}" srcOrd="0" destOrd="0" presId="urn:microsoft.com/office/officeart/2005/8/layout/vList3"/>
    <dgm:cxn modelId="{0EAA5AFD-1D60-4B28-B65D-C277ACDFB02E}" srcId="{CC566984-D0FD-4D47-9DD3-64728E380CE2}" destId="{B223702F-B6E5-4A3E-83A4-89D757D0DB16}" srcOrd="0" destOrd="0" parTransId="{975964E4-EC18-4E45-8B0B-D5885C1082CA}" sibTransId="{BB54EF7A-5C0F-4251-9A36-5E4B2B4CC6E9}"/>
    <dgm:cxn modelId="{9132F2C4-DD0C-438C-99A0-D66A821EAFF8}" srcId="{F761C3E2-9818-4AD5-A3C7-139FEFCE7209}" destId="{21132D4B-E67D-4AA9-B926-C368698ED4A5}" srcOrd="3" destOrd="0" parTransId="{B871ADE3-4924-4A64-B79B-1945BECFABB4}" sibTransId="{010A9A5C-023E-4FB5-B935-6006EE1F62AF}"/>
    <dgm:cxn modelId="{583D5D16-97E6-406C-86B1-2E0047E7F088}" srcId="{CC566984-D0FD-4D47-9DD3-64728E380CE2}" destId="{B852E91F-670D-49A2-A2F2-06C83987DCAF}" srcOrd="1" destOrd="0" parTransId="{AFE5B349-D171-4F7F-9CCB-C7DF38B644D3}" sibTransId="{7E9F7201-8CD6-4587-BA7A-3B3A640E97C2}"/>
    <dgm:cxn modelId="{31B477DA-6CBE-4706-AA56-C4CB929B56BA}" srcId="{F761C3E2-9818-4AD5-A3C7-139FEFCE7209}" destId="{CC566984-D0FD-4D47-9DD3-64728E380CE2}" srcOrd="0" destOrd="0" parTransId="{5A6C0182-79AA-4E17-865B-E74CC41A35EB}" sibTransId="{5A76B14A-21D5-4654-A50C-7E503B54E391}"/>
    <dgm:cxn modelId="{77455DA8-031A-4613-AAA2-CA2FCA6AA7F4}" type="presOf" srcId="{472A6178-6FD7-4372-93C3-AB6C3D0D8DC0}" destId="{9F3C54AF-6468-4337-84AD-FF06C172A8AF}" srcOrd="0" destOrd="0" presId="urn:microsoft.com/office/officeart/2005/8/layout/vList3"/>
    <dgm:cxn modelId="{6E3A81E8-CEA1-47EC-AD18-6F281FCD53C4}" type="presOf" srcId="{CC566984-D0FD-4D47-9DD3-64728E380CE2}" destId="{1A49CCDE-A81F-4A5E-8A51-D7BC328A8456}" srcOrd="0" destOrd="0" presId="urn:microsoft.com/office/officeart/2005/8/layout/vList3"/>
    <dgm:cxn modelId="{ACD670AC-6248-45FC-845C-CCD16D680C19}" type="presOf" srcId="{B223702F-B6E5-4A3E-83A4-89D757D0DB16}" destId="{1A49CCDE-A81F-4A5E-8A51-D7BC328A8456}" srcOrd="0" destOrd="1" presId="urn:microsoft.com/office/officeart/2005/8/layout/vList3"/>
    <dgm:cxn modelId="{C382F0CC-99AA-48DC-B1E7-105A220C2D32}" type="presOf" srcId="{BF12B46B-5EE5-4AB8-B743-8C96DFB0B203}" destId="{A40E148A-B846-4E05-84D5-98704B40CE48}" srcOrd="0" destOrd="0" presId="urn:microsoft.com/office/officeart/2005/8/layout/vList3"/>
    <dgm:cxn modelId="{95A9C874-2034-42DF-9754-F860B19048AA}" type="presOf" srcId="{B852E91F-670D-49A2-A2F2-06C83987DCAF}" destId="{1A49CCDE-A81F-4A5E-8A51-D7BC328A8456}" srcOrd="0" destOrd="2" presId="urn:microsoft.com/office/officeart/2005/8/layout/vList3"/>
    <dgm:cxn modelId="{1169C159-9E11-4EC4-A728-B995EB05E215}" srcId="{F761C3E2-9818-4AD5-A3C7-139FEFCE7209}" destId="{472A6178-6FD7-4372-93C3-AB6C3D0D8DC0}" srcOrd="2" destOrd="0" parTransId="{2373586C-95B7-43F4-AC0C-F618EF821516}" sibTransId="{BFA21FE0-278A-459E-B9D7-4DB160B4F303}"/>
    <dgm:cxn modelId="{6248B234-8542-42D4-B255-7A1004A7BFCA}" type="presParOf" srcId="{C4649789-4074-4CBD-93C1-DD2C94B7F782}" destId="{1072B775-1885-403A-B25B-9C4123EAE6C3}" srcOrd="0" destOrd="0" presId="urn:microsoft.com/office/officeart/2005/8/layout/vList3"/>
    <dgm:cxn modelId="{A35B110D-6E2F-4224-9C55-B153B4C505EE}" type="presParOf" srcId="{1072B775-1885-403A-B25B-9C4123EAE6C3}" destId="{73E2D42D-8197-4E59-9A5C-486651493E36}" srcOrd="0" destOrd="0" presId="urn:microsoft.com/office/officeart/2005/8/layout/vList3"/>
    <dgm:cxn modelId="{8E774AD8-66A6-4216-8F85-B05B11C8A1C4}" type="presParOf" srcId="{1072B775-1885-403A-B25B-9C4123EAE6C3}" destId="{1A49CCDE-A81F-4A5E-8A51-D7BC328A8456}" srcOrd="1" destOrd="0" presId="urn:microsoft.com/office/officeart/2005/8/layout/vList3"/>
    <dgm:cxn modelId="{E8ADC85D-A9D4-4680-83C7-7DD9C66679F4}" type="presParOf" srcId="{C4649789-4074-4CBD-93C1-DD2C94B7F782}" destId="{373226EB-7447-44B3-A26D-2C64BBA1CC61}" srcOrd="1" destOrd="0" presId="urn:microsoft.com/office/officeart/2005/8/layout/vList3"/>
    <dgm:cxn modelId="{34294970-8E7B-4E56-AA2A-6BD3BE85A165}" type="presParOf" srcId="{C4649789-4074-4CBD-93C1-DD2C94B7F782}" destId="{6D003737-FBCC-4F7D-9060-968F1F0003B1}" srcOrd="2" destOrd="0" presId="urn:microsoft.com/office/officeart/2005/8/layout/vList3"/>
    <dgm:cxn modelId="{68A97E89-6E77-4F64-823D-25CE38650BF2}" type="presParOf" srcId="{6D003737-FBCC-4F7D-9060-968F1F0003B1}" destId="{143CF8CA-D3FF-4192-A425-3D62565594C4}" srcOrd="0" destOrd="0" presId="urn:microsoft.com/office/officeart/2005/8/layout/vList3"/>
    <dgm:cxn modelId="{C9645FC6-C2B8-4844-8592-C7AFD1F68006}" type="presParOf" srcId="{6D003737-FBCC-4F7D-9060-968F1F0003B1}" destId="{A40E148A-B846-4E05-84D5-98704B40CE48}" srcOrd="1" destOrd="0" presId="urn:microsoft.com/office/officeart/2005/8/layout/vList3"/>
    <dgm:cxn modelId="{8C3F0A8E-94E7-4BCA-9A8C-748095485FF9}" type="presParOf" srcId="{C4649789-4074-4CBD-93C1-DD2C94B7F782}" destId="{B1363F4E-266D-4862-A325-94F60CC39949}" srcOrd="3" destOrd="0" presId="urn:microsoft.com/office/officeart/2005/8/layout/vList3"/>
    <dgm:cxn modelId="{A20CE987-43F7-470F-A38E-9A6CC75A7D22}" type="presParOf" srcId="{C4649789-4074-4CBD-93C1-DD2C94B7F782}" destId="{CF6DEAB0-A046-4A84-AB67-6ED869C5715D}" srcOrd="4" destOrd="0" presId="urn:microsoft.com/office/officeart/2005/8/layout/vList3"/>
    <dgm:cxn modelId="{76AF2FC3-18F5-4105-9093-7DF3505C65C6}" type="presParOf" srcId="{CF6DEAB0-A046-4A84-AB67-6ED869C5715D}" destId="{D1F9F2BE-1B3A-4004-B26F-31151377DF1A}" srcOrd="0" destOrd="0" presId="urn:microsoft.com/office/officeart/2005/8/layout/vList3"/>
    <dgm:cxn modelId="{A98FF466-5CEB-40F4-83CD-6B5424B02BAE}" type="presParOf" srcId="{CF6DEAB0-A046-4A84-AB67-6ED869C5715D}" destId="{9F3C54AF-6468-4337-84AD-FF06C172A8AF}" srcOrd="1" destOrd="0" presId="urn:microsoft.com/office/officeart/2005/8/layout/vList3"/>
    <dgm:cxn modelId="{8B5AC8E4-CC54-4968-AD58-AEA3E6B06A3F}" type="presParOf" srcId="{C4649789-4074-4CBD-93C1-DD2C94B7F782}" destId="{D915AF84-4333-42A8-9F94-2F34BC8CB8D6}" srcOrd="5" destOrd="0" presId="urn:microsoft.com/office/officeart/2005/8/layout/vList3"/>
    <dgm:cxn modelId="{A2B6BABB-5D34-4327-A05B-C3D6E95F1F32}" type="presParOf" srcId="{C4649789-4074-4CBD-93C1-DD2C94B7F782}" destId="{38D43E8B-01B3-4C03-94EF-130705B9A83C}" srcOrd="6" destOrd="0" presId="urn:microsoft.com/office/officeart/2005/8/layout/vList3"/>
    <dgm:cxn modelId="{2A93D201-1461-441E-9CA3-49F0D49300D2}" type="presParOf" srcId="{38D43E8B-01B3-4C03-94EF-130705B9A83C}" destId="{A26F4D5E-2343-4002-BDC4-42A6CD4FDB61}" srcOrd="0" destOrd="0" presId="urn:microsoft.com/office/officeart/2005/8/layout/vList3"/>
    <dgm:cxn modelId="{75D4FC56-3D9F-4885-B23A-A039554E710E}" type="presParOf" srcId="{38D43E8B-01B3-4C03-94EF-130705B9A83C}" destId="{B1B07514-B6B5-4494-9A76-CA5CA677A672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A49CCDE-A81F-4A5E-8A51-D7BC328A8456}">
      <dsp:nvSpPr>
        <dsp:cNvPr id="0" name=""/>
        <dsp:cNvSpPr/>
      </dsp:nvSpPr>
      <dsp:spPr>
        <a:xfrm rot="10800000">
          <a:off x="1571621" y="0"/>
          <a:ext cx="4595560" cy="109438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2594" tIns="121920" rIns="227584" bIns="121920" numCol="1" spcCol="1270" anchor="t" anchorCtr="0">
          <a:noAutofit/>
        </a:bodyPr>
        <a:lstStyle/>
        <a:p>
          <a:pPr lvl="0" algn="ctr" defTabSz="14224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baseline="0" dirty="0" smtClean="0">
              <a:ln/>
              <a:hlinkClick xmlns:r="http://schemas.openxmlformats.org/officeDocument/2006/relationships" r:id="" action="ppaction://hlinksldjump"/>
            </a:rPr>
            <a:t>Что такое природа?</a:t>
          </a:r>
          <a:endParaRPr lang="ru-RU" sz="3200" kern="1200" baseline="0" dirty="0">
            <a:ln/>
          </a:endParaRP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600" kern="1200" dirty="0">
            <a:solidFill>
              <a:schemeClr val="accent2">
                <a:lumMod val="50000"/>
              </a:schemeClr>
            </a:solidFill>
          </a:endParaRP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600" kern="1200" dirty="0">
            <a:solidFill>
              <a:schemeClr val="accent2">
                <a:lumMod val="50000"/>
              </a:schemeClr>
            </a:solidFill>
          </a:endParaRPr>
        </a:p>
      </dsp:txBody>
      <dsp:txXfrm rot="10800000">
        <a:off x="1571621" y="0"/>
        <a:ext cx="4595560" cy="1094385"/>
      </dsp:txXfrm>
    </dsp:sp>
    <dsp:sp modelId="{73E2D42D-8197-4E59-9A5C-486651493E36}">
      <dsp:nvSpPr>
        <dsp:cNvPr id="0" name=""/>
        <dsp:cNvSpPr/>
      </dsp:nvSpPr>
      <dsp:spPr>
        <a:xfrm>
          <a:off x="898034" y="0"/>
          <a:ext cx="1094385" cy="109438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50800" dist="25000" dir="5400000" rotWithShape="0">
            <a:schemeClr val="accent1">
              <a:tint val="5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40E148A-B846-4E05-84D5-98704B40CE48}">
      <dsp:nvSpPr>
        <dsp:cNvPr id="0" name=""/>
        <dsp:cNvSpPr/>
      </dsp:nvSpPr>
      <dsp:spPr>
        <a:xfrm rot="10800000">
          <a:off x="1428775" y="1428760"/>
          <a:ext cx="4703120" cy="109438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2594" tIns="121920" rIns="227584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n/>
              <a:hlinkClick xmlns:r="http://schemas.openxmlformats.org/officeDocument/2006/relationships" r:id="" action="ppaction://hlinksldjump"/>
            </a:rPr>
            <a:t>Неживая природа</a:t>
          </a:r>
          <a:endParaRPr lang="ru-RU" sz="3200" kern="1200" dirty="0">
            <a:ln/>
          </a:endParaRPr>
        </a:p>
      </dsp:txBody>
      <dsp:txXfrm rot="10800000">
        <a:off x="1428775" y="1428760"/>
        <a:ext cx="4703120" cy="1094385"/>
      </dsp:txXfrm>
    </dsp:sp>
    <dsp:sp modelId="{143CF8CA-D3FF-4192-A425-3D62565594C4}">
      <dsp:nvSpPr>
        <dsp:cNvPr id="0" name=""/>
        <dsp:cNvSpPr/>
      </dsp:nvSpPr>
      <dsp:spPr>
        <a:xfrm>
          <a:off x="990476" y="1480064"/>
          <a:ext cx="1094385" cy="1094385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50800" dist="25000" dir="5400000" rotWithShape="0">
            <a:schemeClr val="accent1">
              <a:tint val="5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F3C54AF-6468-4337-84AD-FF06C172A8AF}">
      <dsp:nvSpPr>
        <dsp:cNvPr id="0" name=""/>
        <dsp:cNvSpPr/>
      </dsp:nvSpPr>
      <dsp:spPr>
        <a:xfrm rot="10800000">
          <a:off x="1428748" y="2857521"/>
          <a:ext cx="4703120" cy="109438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2594" tIns="121920" rIns="227584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n/>
              <a:hlinkClick xmlns:r="http://schemas.openxmlformats.org/officeDocument/2006/relationships" r:id="" action="ppaction://hlinksldjump"/>
            </a:rPr>
            <a:t>Живая природа</a:t>
          </a:r>
          <a:endParaRPr lang="ru-RU" sz="3200" kern="1200" dirty="0">
            <a:ln/>
          </a:endParaRPr>
        </a:p>
      </dsp:txBody>
      <dsp:txXfrm rot="10800000">
        <a:off x="1428748" y="2857521"/>
        <a:ext cx="4703120" cy="1094385"/>
      </dsp:txXfrm>
    </dsp:sp>
    <dsp:sp modelId="{D1F9F2BE-1B3A-4004-B26F-31151377DF1A}">
      <dsp:nvSpPr>
        <dsp:cNvPr id="0" name=""/>
        <dsp:cNvSpPr/>
      </dsp:nvSpPr>
      <dsp:spPr>
        <a:xfrm>
          <a:off x="899905" y="2842266"/>
          <a:ext cx="1138861" cy="1094385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50800" dist="25000" dir="5400000" rotWithShape="0">
            <a:schemeClr val="accent1">
              <a:tint val="5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1B07514-B6B5-4494-9A76-CA5CA677A672}">
      <dsp:nvSpPr>
        <dsp:cNvPr id="0" name=""/>
        <dsp:cNvSpPr/>
      </dsp:nvSpPr>
      <dsp:spPr>
        <a:xfrm rot="10800000">
          <a:off x="1458217" y="4263334"/>
          <a:ext cx="4703120" cy="109438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2594" tIns="121920" rIns="227584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smtClean="0">
              <a:ln/>
              <a:hlinkClick xmlns:r="http://schemas.openxmlformats.org/officeDocument/2006/relationships" r:id="" action="ppaction://hlinksldjump"/>
            </a:rPr>
            <a:t>Это интересно…</a:t>
          </a:r>
          <a:endParaRPr lang="ru-RU" sz="3200" kern="1200" dirty="0">
            <a:ln/>
          </a:endParaRPr>
        </a:p>
      </dsp:txBody>
      <dsp:txXfrm rot="10800000">
        <a:off x="1458217" y="4263334"/>
        <a:ext cx="4703120" cy="1094385"/>
      </dsp:txXfrm>
    </dsp:sp>
    <dsp:sp modelId="{A26F4D5E-2343-4002-BDC4-42A6CD4FDB61}">
      <dsp:nvSpPr>
        <dsp:cNvPr id="0" name=""/>
        <dsp:cNvSpPr/>
      </dsp:nvSpPr>
      <dsp:spPr>
        <a:xfrm>
          <a:off x="857256" y="4263464"/>
          <a:ext cx="1094385" cy="1094385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50800" dist="25000" dir="5400000" rotWithShape="0">
            <a:schemeClr val="accent1">
              <a:tint val="50000"/>
              <a:hueOff val="0"/>
              <a:satOff val="0"/>
              <a:lumOff val="0"/>
              <a:alphaOff val="0"/>
              <a:shade val="30000"/>
              <a:satMod val="150000"/>
              <a:alpha val="3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0BD1FA-1468-47CC-A239-C8CBD406B04F}" type="datetimeFigureOut">
              <a:rPr lang="ru-RU" smtClean="0"/>
              <a:pPr/>
              <a:t>03.10.2015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9BDF24-2095-4D04-9F9C-92828281BD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9BDF24-2095-4D04-9F9C-92828281BDB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9BDF24-2095-4D04-9F9C-92828281BDB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9BDF24-2095-4D04-9F9C-92828281BDB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9BDF24-2095-4D04-9F9C-92828281BDB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9BDF24-2095-4D04-9F9C-92828281BDB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9BDF24-2095-4D04-9F9C-92828281BDB5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DDF7-2BC7-4CFA-8C93-4096DA5C166C}" type="datetimeFigureOut">
              <a:rPr lang="ru-RU" smtClean="0"/>
              <a:pPr/>
              <a:t>03.10.2015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CC178-2C06-4D32-8548-DEA9FAD0D0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DDF7-2BC7-4CFA-8C93-4096DA5C166C}" type="datetimeFigureOut">
              <a:rPr lang="ru-RU" smtClean="0"/>
              <a:pPr/>
              <a:t>03.10.2015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CC178-2C06-4D32-8548-DEA9FAD0D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DDF7-2BC7-4CFA-8C93-4096DA5C166C}" type="datetimeFigureOut">
              <a:rPr lang="ru-RU" smtClean="0"/>
              <a:pPr/>
              <a:t>03.10.2015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CC178-2C06-4D32-8548-DEA9FAD0D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DDF7-2BC7-4CFA-8C93-4096DA5C166C}" type="datetimeFigureOut">
              <a:rPr lang="ru-RU" smtClean="0"/>
              <a:pPr/>
              <a:t>03.10.2015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CC178-2C06-4D32-8548-DEA9FAD0D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DDF7-2BC7-4CFA-8C93-4096DA5C166C}" type="datetimeFigureOut">
              <a:rPr lang="ru-RU" smtClean="0"/>
              <a:pPr/>
              <a:t>03.10.2015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5ECC178-2C06-4D32-8548-DEA9FAD0D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DDF7-2BC7-4CFA-8C93-4096DA5C166C}" type="datetimeFigureOut">
              <a:rPr lang="ru-RU" smtClean="0"/>
              <a:pPr/>
              <a:t>03.10.2015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CC178-2C06-4D32-8548-DEA9FAD0D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DDF7-2BC7-4CFA-8C93-4096DA5C166C}" type="datetimeFigureOut">
              <a:rPr lang="ru-RU" smtClean="0"/>
              <a:pPr/>
              <a:t>03.10.2015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CC178-2C06-4D32-8548-DEA9FAD0D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DDF7-2BC7-4CFA-8C93-4096DA5C166C}" type="datetimeFigureOut">
              <a:rPr lang="ru-RU" smtClean="0"/>
              <a:pPr/>
              <a:t>03.10.2015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CC178-2C06-4D32-8548-DEA9FAD0D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DDF7-2BC7-4CFA-8C93-4096DA5C166C}" type="datetimeFigureOut">
              <a:rPr lang="ru-RU" smtClean="0"/>
              <a:pPr/>
              <a:t>03.10.2015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CC178-2C06-4D32-8548-DEA9FAD0D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DDF7-2BC7-4CFA-8C93-4096DA5C166C}" type="datetimeFigureOut">
              <a:rPr lang="ru-RU" smtClean="0"/>
              <a:pPr/>
              <a:t>03.10.2015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CC178-2C06-4D32-8548-DEA9FAD0D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DDF7-2BC7-4CFA-8C93-4096DA5C166C}" type="datetimeFigureOut">
              <a:rPr lang="ru-RU" smtClean="0"/>
              <a:pPr/>
              <a:t>03.10.2015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CC178-2C06-4D32-8548-DEA9FAD0D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88ADDF7-2BC7-4CFA-8C93-4096DA5C166C}" type="datetimeFigureOut">
              <a:rPr lang="ru-RU" smtClean="0"/>
              <a:pPr/>
              <a:t>03.10.2015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5ECC178-2C06-4D32-8548-DEA9FAD0D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avtoinfo.org.ua/wp-content/uploads/myimages/621_1.jpg" TargetMode="External"/><Relationship Id="rId13" Type="http://schemas.openxmlformats.org/officeDocument/2006/relationships/image" Target="../media/image50.jpeg"/><Relationship Id="rId18" Type="http://schemas.openxmlformats.org/officeDocument/2006/relationships/slide" Target="slide9.xml"/><Relationship Id="rId3" Type="http://schemas.openxmlformats.org/officeDocument/2006/relationships/audio" Target="../media/audio4.wav"/><Relationship Id="rId7" Type="http://schemas.openxmlformats.org/officeDocument/2006/relationships/image" Target="../media/image47.jpeg"/><Relationship Id="rId12" Type="http://schemas.openxmlformats.org/officeDocument/2006/relationships/hyperlink" Target="http://images.google.ru/imgres?imgurl=http://www.polartec.ru/i/00291_Perchatki.jpg&amp;imgrefurl=http://www.polartec.ru/?id=9&amp;h=287&amp;w=328&amp;sz=21&amp;hl=ru&amp;start=101&amp;tbnid=sc9tVqfz3xyldM:&amp;tbnh=103&amp;tbnw=118&amp;prev=/images?q=%D0%BE%D0%B4%D0%B5%D0%B6%D0%B4%D0%B0&amp;start=100&amp;gbv=2&amp;ndsp=20&amp;hl=ru&amp;newwindow=1&amp;sa=N" TargetMode="External"/><Relationship Id="rId17" Type="http://schemas.openxmlformats.org/officeDocument/2006/relationships/image" Target="../media/image52.gif"/><Relationship Id="rId2" Type="http://schemas.openxmlformats.org/officeDocument/2006/relationships/notesSlide" Target="../notesSlides/notesSlide6.xml"/><Relationship Id="rId16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google.ru/imgres?imgurl=http://www.domsemja.ru/bis/tort_2.jpg&amp;imgrefurl=http://www.domsemja.ru/bis/torty_s.htm&amp;h=269&amp;w=300&amp;sz=47&amp;hl=ru&amp;start=8&amp;tbnid=ceT_bfdXwGq4tM:&amp;tbnh=104&amp;tbnw=116&amp;prev=/images?q=%D1%82%D0%BE%D1%80%D1%82&amp;gbv=2&amp;hl=ru&amp;newwindow=1&amp;sa=G" TargetMode="External"/><Relationship Id="rId11" Type="http://schemas.openxmlformats.org/officeDocument/2006/relationships/image" Target="../media/image49.jpeg"/><Relationship Id="rId5" Type="http://schemas.openxmlformats.org/officeDocument/2006/relationships/image" Target="../media/image46.gif"/><Relationship Id="rId15" Type="http://schemas.openxmlformats.org/officeDocument/2006/relationships/image" Target="../media/image51.jpeg"/><Relationship Id="rId10" Type="http://schemas.openxmlformats.org/officeDocument/2006/relationships/hyperlink" Target="http://images.google.ru/imgres?imgurl=http://www.testoff.ru/uploads/1206700325_1.jpg&amp;imgrefurl=http://www.testoff.ru/index.php?newsid=61&amp;h=572&amp;w=440&amp;sz=64&amp;hl=ru&amp;start=34&amp;tbnid=yr34nQDHYDBT1M:&amp;tbnh=134&amp;tbnw=103&amp;prev=/images?q=%D0%BC%D0%B0%D1%88%D0%B8%D0%BD%D1%8B&amp;start=20&amp;gbv=2&amp;ndsp=20&amp;hl=ru&amp;newwindow=1&amp;sa=N" TargetMode="External"/><Relationship Id="rId4" Type="http://schemas.openxmlformats.org/officeDocument/2006/relationships/image" Target="../media/image45.gif"/><Relationship Id="rId9" Type="http://schemas.openxmlformats.org/officeDocument/2006/relationships/image" Target="../media/image48.jpeg"/><Relationship Id="rId14" Type="http://schemas.openxmlformats.org/officeDocument/2006/relationships/hyperlink" Target="http://images.google.ru/imgres?imgurl=http://www.mebpro.ru/images/max/k002.jpg&amp;imgrefurl=http://www.mebpro.ru/&amp;h=450&amp;w=600&amp;sz=38&amp;hl=ru&amp;start=18&amp;tbnid=qyTfnZ_XwxEpfM:&amp;tbnh=101&amp;tbnw=135&amp;prev=/images?q=%D0%BC%D0%B5%D0%B1%D0%B5%D0%BB%D1%8C&amp;gbv=2&amp;ndsp=20&amp;hl=ru&amp;newwindow=1&amp;sa=N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18.jpeg"/><Relationship Id="rId3" Type="http://schemas.openxmlformats.org/officeDocument/2006/relationships/image" Target="../media/image11.gif"/><Relationship Id="rId7" Type="http://schemas.openxmlformats.org/officeDocument/2006/relationships/hyperlink" Target="http://oboigirls.narod.ru/foto/nature025.JPG" TargetMode="External"/><Relationship Id="rId12" Type="http://schemas.openxmlformats.org/officeDocument/2006/relationships/hyperlink" Target="http://oboigirls.narod.ru/foto/nature073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gif"/><Relationship Id="rId11" Type="http://schemas.openxmlformats.org/officeDocument/2006/relationships/image" Target="../media/image17.jpeg"/><Relationship Id="rId5" Type="http://schemas.openxmlformats.org/officeDocument/2006/relationships/image" Target="../media/image13.jpeg"/><Relationship Id="rId10" Type="http://schemas.openxmlformats.org/officeDocument/2006/relationships/hyperlink" Target="http://solarleona.mylivepage.ru/image/1084/9541_848.jpg" TargetMode="External"/><Relationship Id="rId4" Type="http://schemas.openxmlformats.org/officeDocument/2006/relationships/image" Target="../media/image12.jpeg"/><Relationship Id="rId9" Type="http://schemas.openxmlformats.org/officeDocument/2006/relationships/image" Target="../media/image16.gif"/><Relationship Id="rId1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gif"/><Relationship Id="rId13" Type="http://schemas.openxmlformats.org/officeDocument/2006/relationships/image" Target="../media/image27.gif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2.jpeg"/><Relationship Id="rId12" Type="http://schemas.openxmlformats.org/officeDocument/2006/relationships/slide" Target="slide2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21.jpeg"/><Relationship Id="rId11" Type="http://schemas.openxmlformats.org/officeDocument/2006/relationships/image" Target="../media/image26.png"/><Relationship Id="rId5" Type="http://schemas.openxmlformats.org/officeDocument/2006/relationships/image" Target="../media/image20.jpeg"/><Relationship Id="rId10" Type="http://schemas.openxmlformats.org/officeDocument/2006/relationships/image" Target="../media/image25.gif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gif"/><Relationship Id="rId4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gif"/><Relationship Id="rId13" Type="http://schemas.openxmlformats.org/officeDocument/2006/relationships/image" Target="../media/image41.gif"/><Relationship Id="rId3" Type="http://schemas.openxmlformats.org/officeDocument/2006/relationships/image" Target="../media/image32.png"/><Relationship Id="rId7" Type="http://schemas.openxmlformats.org/officeDocument/2006/relationships/image" Target="../media/image36.gif"/><Relationship Id="rId12" Type="http://schemas.openxmlformats.org/officeDocument/2006/relationships/image" Target="../media/image40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6" Type="http://schemas.openxmlformats.org/officeDocument/2006/relationships/image" Target="../media/image35.gif"/><Relationship Id="rId11" Type="http://schemas.openxmlformats.org/officeDocument/2006/relationships/slide" Target="slide11.xml"/><Relationship Id="rId5" Type="http://schemas.openxmlformats.org/officeDocument/2006/relationships/image" Target="../media/image34.gif"/><Relationship Id="rId15" Type="http://schemas.openxmlformats.org/officeDocument/2006/relationships/image" Target="../media/image43.gif"/><Relationship Id="rId10" Type="http://schemas.openxmlformats.org/officeDocument/2006/relationships/image" Target="../media/image39.gif"/><Relationship Id="rId4" Type="http://schemas.openxmlformats.org/officeDocument/2006/relationships/image" Target="../media/image33.gif"/><Relationship Id="rId9" Type="http://schemas.openxmlformats.org/officeDocument/2006/relationships/image" Target="../media/image38.gif"/><Relationship Id="rId14" Type="http://schemas.openxmlformats.org/officeDocument/2006/relationships/image" Target="../media/image4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0" y="0"/>
            <a:ext cx="9144000" cy="923330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Живая и неживая природа</a:t>
            </a:r>
            <a:endParaRPr lang="ru-RU" sz="5400" b="1" spc="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E:\Природа\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000108"/>
            <a:ext cx="8215370" cy="47149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с одним вырезанным углом 7"/>
          <p:cNvSpPr/>
          <p:nvPr/>
        </p:nvSpPr>
        <p:spPr>
          <a:xfrm>
            <a:off x="3286116" y="2285992"/>
            <a:ext cx="45719" cy="71438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Звук с компакт-диска 6">
            <a:hlinkClick r:id="" action="ppaction://media"/>
          </p:cNvPr>
          <p:cNvPicPr>
            <a:picLocks noRot="1" noChangeAspect="1"/>
          </p:cNvPicPr>
          <p:nvPr>
            <a:audioCd>
              <a:st track="6"/>
              <a:end track="12" time="312"/>
            </a:audioCd>
          </p:nvPr>
        </p:nvPicPr>
        <p:blipFill>
          <a:blip r:embed="rId4" cstate="print"/>
          <a:stretch>
            <a:fillRect/>
          </a:stretch>
        </p:blipFill>
        <p:spPr>
          <a:xfrm>
            <a:off x="8696356" y="648178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57000" numSld="3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00298" y="0"/>
            <a:ext cx="4815421" cy="1393748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i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 </a:t>
            </a:r>
            <a:endParaRPr lang="ru-RU" sz="6600" b="1" i="1" spc="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Рисунок 8" descr="65d6cea34eb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488" y="1285860"/>
            <a:ext cx="3357586" cy="41148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5286388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i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</a:t>
            </a:r>
            <a:r>
              <a:rPr lang="ru-RU" sz="6000" b="1" i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</a:t>
            </a:r>
            <a:endParaRPr lang="ru-RU" sz="6000" b="1" i="1" spc="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0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71802" y="5572140"/>
            <a:ext cx="1714512" cy="1031192"/>
          </a:xfrm>
          <a:prstGeom prst="rect">
            <a:avLst/>
          </a:prstGeom>
        </p:spPr>
      </p:pic>
      <p:pic>
        <p:nvPicPr>
          <p:cNvPr id="8" name="Рисунок 7" descr="38аи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358082" y="5072074"/>
            <a:ext cx="1357316" cy="148956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2500306"/>
            <a:ext cx="9144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i="1" dirty="0" smtClean="0"/>
              <a:t>Всё это сделал человек.</a:t>
            </a:r>
          </a:p>
          <a:p>
            <a:pPr algn="ctr">
              <a:lnSpc>
                <a:spcPct val="150000"/>
              </a:lnSpc>
            </a:pPr>
            <a:r>
              <a:rPr lang="ru-RU" sz="2800" b="1" i="1" dirty="0" smtClean="0"/>
              <a:t>  Все такие предметы объединяются</a:t>
            </a:r>
          </a:p>
          <a:p>
            <a:pPr algn="ctr">
              <a:lnSpc>
                <a:spcPct val="150000"/>
              </a:lnSpc>
            </a:pPr>
            <a:r>
              <a:rPr lang="ru-RU" sz="2800" b="1" i="1" dirty="0" smtClean="0"/>
              <a:t> в отдельную группу.</a:t>
            </a:r>
            <a:endParaRPr lang="ru-RU" sz="2800" b="1" i="1" dirty="0"/>
          </a:p>
        </p:txBody>
      </p:sp>
      <p:pic>
        <p:nvPicPr>
          <p:cNvPr id="2050" name="Picture 2" descr="http://tbn0.google.com/images?q=tbn:ceT_bfdXwGq4tM:http://www.domsemja.ru/bis/tort_2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357166"/>
            <a:ext cx="1513935" cy="1357322"/>
          </a:xfrm>
          <a:prstGeom prst="rect">
            <a:avLst/>
          </a:prstGeom>
          <a:noFill/>
        </p:spPr>
      </p:pic>
      <p:pic>
        <p:nvPicPr>
          <p:cNvPr id="2054" name="Picture 6" descr="http://tbn0.google.com/images?q=tbn:rbnIAduxCgu1AM:http://avtoinfo.org.ua/wp-content/uploads/myimages/621_1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428604"/>
            <a:ext cx="2060510" cy="1285884"/>
          </a:xfrm>
          <a:prstGeom prst="rect">
            <a:avLst/>
          </a:prstGeom>
          <a:noFill/>
        </p:spPr>
      </p:pic>
      <p:pic>
        <p:nvPicPr>
          <p:cNvPr id="2056" name="Picture 8" descr="http://tbn0.google.com/images?q=tbn:yr34nQDHYDBT1M:http://www.testoff.ru/uploads/1206700325_1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15272" y="142852"/>
            <a:ext cx="1153137" cy="1500198"/>
          </a:xfrm>
          <a:prstGeom prst="rect">
            <a:avLst/>
          </a:prstGeom>
          <a:noFill/>
        </p:spPr>
      </p:pic>
      <p:pic>
        <p:nvPicPr>
          <p:cNvPr id="2058" name="Picture 10" descr="http://tbn0.google.com/images?q=tbn:sc9tVqfz3xyldM:http://www.polartec.ru/i/00291_Perchatki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500042"/>
            <a:ext cx="1338264" cy="1168147"/>
          </a:xfrm>
          <a:prstGeom prst="rect">
            <a:avLst/>
          </a:prstGeom>
          <a:noFill/>
        </p:spPr>
      </p:pic>
      <p:pic>
        <p:nvPicPr>
          <p:cNvPr id="2062" name="Picture 14" descr="http://tbn0.google.com/images?q=tbn:qyTfnZ_XwxEpfM:http://www.mebpro.ru/images/max/k002.jpg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5325553"/>
            <a:ext cx="1857379" cy="1389595"/>
          </a:xfrm>
          <a:prstGeom prst="rect">
            <a:avLst/>
          </a:prstGeom>
          <a:noFill/>
        </p:spPr>
      </p:pic>
      <p:sp>
        <p:nvSpPr>
          <p:cNvPr id="13" name="Управляющая кнопка: домой 12">
            <a:hlinkClick r:id="rId16" action="ppaction://hlinksldjump" highlightClick="1"/>
          </p:cNvPr>
          <p:cNvSpPr/>
          <p:nvPr/>
        </p:nvSpPr>
        <p:spPr>
          <a:xfrm>
            <a:off x="8858280" y="6572272"/>
            <a:ext cx="285720" cy="2857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G:\анимации1\86cf5964c954.gif"/>
          <p:cNvPicPr>
            <a:picLocks noChangeAspect="1" noChangeArrowheads="1" noCrop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429256" y="5214950"/>
            <a:ext cx="1104901" cy="1400068"/>
          </a:xfrm>
          <a:prstGeom prst="rect">
            <a:avLst/>
          </a:prstGeom>
          <a:noFill/>
        </p:spPr>
      </p:pic>
      <p:sp>
        <p:nvSpPr>
          <p:cNvPr id="15" name="Управляющая кнопка: возврат 14">
            <a:hlinkClick r:id="rId18" action="ppaction://hlinksldjump" highlightClick="1"/>
          </p:cNvPr>
          <p:cNvSpPr/>
          <p:nvPr/>
        </p:nvSpPr>
        <p:spPr>
          <a:xfrm>
            <a:off x="8429652" y="6572272"/>
            <a:ext cx="285752" cy="28572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1" uiExpan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  <a:alpha val="5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flipH="1">
            <a:off x="4357686" y="6215082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5400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928662" y="1214422"/>
          <a:ext cx="7072362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85720" y="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spc="50" dirty="0" smtClean="0">
                <a:ln w="11430">
                  <a:solidFill>
                    <a:schemeClr val="bg1"/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Содержание</a:t>
            </a:r>
            <a:endParaRPr lang="ru-RU" sz="6000" b="1" spc="50" dirty="0">
              <a:ln w="11430">
                <a:solidFill>
                  <a:schemeClr val="bg1"/>
                </a:solidFill>
              </a:ln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5ee7b61ee1a5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1"/>
            <a:ext cx="9144001" cy="6858001"/>
          </a:xfrm>
          <a:prstGeom prst="rect">
            <a:avLst/>
          </a:prstGeom>
        </p:spPr>
      </p:pic>
      <p:pic>
        <p:nvPicPr>
          <p:cNvPr id="6" name="Рисунок 5" descr="4р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14290"/>
            <a:ext cx="2214546" cy="30718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0" y="21429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Подумай и ответь</a:t>
            </a:r>
            <a:endParaRPr lang="ru-RU" sz="5400" b="1" spc="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86050" y="1357298"/>
            <a:ext cx="478634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Посмотри, мой милый друг, </a:t>
            </a:r>
            <a:br>
              <a:rPr lang="ru-RU" sz="2400" b="1" i="1" dirty="0" smtClean="0"/>
            </a:br>
            <a:r>
              <a:rPr lang="ru-RU" sz="2400" b="1" i="1" dirty="0" smtClean="0"/>
              <a:t>Что находится вокруг?</a:t>
            </a:r>
            <a:br>
              <a:rPr lang="ru-RU" sz="2400" b="1" i="1" dirty="0" smtClean="0"/>
            </a:br>
            <a:r>
              <a:rPr lang="ru-RU" sz="2400" b="1" i="1" dirty="0" smtClean="0"/>
              <a:t>Небо светло-голубое,</a:t>
            </a:r>
            <a:br>
              <a:rPr lang="ru-RU" sz="2400" b="1" i="1" dirty="0" smtClean="0"/>
            </a:br>
            <a:r>
              <a:rPr lang="ru-RU" sz="2400" b="1" i="1" dirty="0" smtClean="0"/>
              <a:t>Солнце светит золотое,</a:t>
            </a:r>
            <a:br>
              <a:rPr lang="ru-RU" sz="2400" b="1" i="1" dirty="0" smtClean="0"/>
            </a:br>
            <a:r>
              <a:rPr lang="ru-RU" sz="2400" b="1" i="1" dirty="0" smtClean="0"/>
              <a:t>Ветер листьями играет,</a:t>
            </a:r>
            <a:br>
              <a:rPr lang="ru-RU" sz="2400" b="1" i="1" dirty="0" smtClean="0"/>
            </a:br>
            <a:r>
              <a:rPr lang="ru-RU" sz="2400" b="1" i="1" dirty="0" smtClean="0"/>
              <a:t>Тучка в небе проплывает.</a:t>
            </a:r>
            <a:br>
              <a:rPr lang="ru-RU" sz="2400" b="1" i="1" dirty="0" smtClean="0"/>
            </a:br>
            <a:r>
              <a:rPr lang="ru-RU" sz="2400" b="1" i="1" dirty="0" smtClean="0"/>
              <a:t>Поле, речка и трава,</a:t>
            </a:r>
            <a:br>
              <a:rPr lang="ru-RU" sz="2400" b="1" i="1" dirty="0" smtClean="0"/>
            </a:br>
            <a:r>
              <a:rPr lang="ru-RU" sz="2400" b="1" i="1" dirty="0" smtClean="0"/>
              <a:t>Горы, воздух и листва,</a:t>
            </a:r>
            <a:br>
              <a:rPr lang="ru-RU" sz="2400" b="1" i="1" dirty="0" smtClean="0"/>
            </a:br>
            <a:r>
              <a:rPr lang="ru-RU" sz="2400" b="1" i="1" dirty="0" smtClean="0"/>
              <a:t>Птицы, звери и леса,</a:t>
            </a:r>
            <a:br>
              <a:rPr lang="ru-RU" sz="2400" b="1" i="1" dirty="0" smtClean="0"/>
            </a:br>
            <a:r>
              <a:rPr lang="ru-RU" sz="2400" b="1" i="1" dirty="0" smtClean="0"/>
              <a:t>Гром, туманы и роса.</a:t>
            </a:r>
            <a:br>
              <a:rPr lang="ru-RU" sz="2400" b="1" i="1" dirty="0" smtClean="0"/>
            </a:br>
            <a:r>
              <a:rPr lang="ru-RU" sz="2400" b="1" i="1" dirty="0" smtClean="0"/>
              <a:t>Человек и время года - </a:t>
            </a:r>
            <a:br>
              <a:rPr lang="ru-RU" sz="2400" b="1" i="1" dirty="0" smtClean="0"/>
            </a:br>
            <a:r>
              <a:rPr lang="ru-RU" sz="2400" b="1" i="1" dirty="0" smtClean="0"/>
              <a:t>Это всё вокруг… </a:t>
            </a:r>
            <a:endParaRPr lang="en-US" sz="2400" b="1" i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786182" y="6000768"/>
            <a:ext cx="4572032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i="1" spc="50" dirty="0" smtClean="0">
                <a:ln w="11430">
                  <a:solidFill>
                    <a:srgbClr val="002060"/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ПРИРОДА</a:t>
            </a:r>
            <a:endParaRPr lang="ru-RU" sz="2800" b="1" i="1" spc="50" dirty="0">
              <a:ln w="11430">
                <a:solidFill>
                  <a:srgbClr val="002060"/>
                </a:solidFill>
              </a:ln>
              <a:solidFill>
                <a:schemeClr val="bg2">
                  <a:lumMod val="25000"/>
                </a:schemeClr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Documents and Settings\User.WS001\Local Settings\Temporary Internet Files\Content.IE5\RUG7B9K9\MPj04334430000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-321493"/>
            <a:ext cx="9144000" cy="717949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-214346" y="1460360"/>
            <a:ext cx="935834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Природа - все существующее во Вселенной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528638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(</a:t>
            </a:r>
            <a:r>
              <a:rPr lang="ru-RU" sz="3200" b="1" dirty="0" smtClean="0"/>
              <a:t>Словарь</a:t>
            </a:r>
            <a:r>
              <a:rPr lang="ru-RU" sz="2800" b="1" dirty="0" smtClean="0"/>
              <a:t> С.И.Ожегова)</a:t>
            </a:r>
            <a:endParaRPr lang="ru-RU" sz="2800" b="1" dirty="0"/>
          </a:p>
        </p:txBody>
      </p:sp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8715404" y="6500834"/>
            <a:ext cx="428596" cy="357166"/>
          </a:xfrm>
          <a:prstGeom prst="actionButtonHome">
            <a:avLst/>
          </a:prstGeom>
          <a:solidFill>
            <a:srgbClr val="FFC0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E:\анимации1\56r5.gif"/>
          <p:cNvPicPr>
            <a:picLocks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4500570"/>
            <a:ext cx="2664000" cy="208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 descr="E:\Природа\island36.jpg"/>
          <p:cNvPicPr>
            <a:picLocks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214290"/>
            <a:ext cx="2772000" cy="208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9" name="Picture 5" descr="E:\Природа\5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10800000" flipV="1">
            <a:off x="3214678" y="214290"/>
            <a:ext cx="2664000" cy="19980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TextBox 9"/>
          <p:cNvSpPr txBox="1"/>
          <p:nvPr/>
        </p:nvSpPr>
        <p:spPr>
          <a:xfrm>
            <a:off x="1500166" y="2857496"/>
            <a:ext cx="6215106" cy="1285884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prstTxWarp prst="textArchUp">
              <a:avLst>
                <a:gd name="adj" fmla="val 10800004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relaxedInse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>
                  <a:solidFill>
                    <a:srgbClr val="660033"/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Неживая природа</a:t>
            </a:r>
            <a:endParaRPr lang="ru-RU" sz="5400" b="1" spc="50" dirty="0">
              <a:ln w="11430">
                <a:solidFill>
                  <a:srgbClr val="660033"/>
                </a:solidFill>
              </a:ln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30" name="Picture 6" descr="E:\анимации1\57п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64380" y="2571744"/>
            <a:ext cx="1779620" cy="1714512"/>
          </a:xfrm>
          <a:prstGeom prst="rect">
            <a:avLst/>
          </a:prstGeom>
          <a:noFill/>
        </p:spPr>
      </p:pic>
      <p:pic>
        <p:nvPicPr>
          <p:cNvPr id="1034" name="Picture 10" descr="Море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15074" y="214290"/>
            <a:ext cx="2664000" cy="199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7" name="Picture 13" descr="E:\анимации1\7а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4282" y="2857496"/>
            <a:ext cx="1214446" cy="1214446"/>
          </a:xfrm>
          <a:prstGeom prst="rect">
            <a:avLst/>
          </a:prstGeom>
          <a:noFill/>
        </p:spPr>
      </p:pic>
      <p:pic>
        <p:nvPicPr>
          <p:cNvPr id="1039" name="Picture 15" descr="848.jpg">
            <a:hlinkClick r:id="rId10" tooltip="848.jpg"/>
          </p:cNvPr>
          <p:cNvPicPr>
            <a:picLocks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85720" y="4500570"/>
            <a:ext cx="2772000" cy="208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41" name="Picture 17" descr="Карибское море">
            <a:hlinkClick r:id="rId12"/>
          </p:cNvPr>
          <p:cNvPicPr>
            <a:picLocks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286116" y="4500570"/>
            <a:ext cx="2772000" cy="208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Управляющая кнопка: домой 10">
            <a:hlinkClick r:id="rId14" action="ppaction://hlinksldjump" highlightClick="1"/>
          </p:cNvPr>
          <p:cNvSpPr/>
          <p:nvPr/>
        </p:nvSpPr>
        <p:spPr>
          <a:xfrm>
            <a:off x="8858280" y="6572272"/>
            <a:ext cx="285720" cy="285728"/>
          </a:xfrm>
          <a:prstGeom prst="actionButtonHom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Земноводные, амфибии. Лягушки. Зоология. Фото. Дикие животные. Природа. Картинки. Изображения. Рисунки. Фотографии. Текст. (фото с сайта www.abc.net.au) &#10;Frogs. Amphibious. Amphibia. Photo. Wild animals. Species animals. Wild nature. Zoo. Pictures. Text."/>
          <p:cNvPicPr preferRelativeResize="0"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357166"/>
            <a:ext cx="2052000" cy="154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TextBox 10"/>
          <p:cNvSpPr txBox="1"/>
          <p:nvPr/>
        </p:nvSpPr>
        <p:spPr>
          <a:xfrm>
            <a:off x="0" y="3286124"/>
            <a:ext cx="9144000" cy="1071570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Живая природа</a:t>
            </a:r>
            <a:endParaRPr lang="ru-RU" sz="5400" b="1" spc="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9" name="Picture 11" descr="E:\птицы\Call of the Wild, Bald Eagle.jpg"/>
          <p:cNvPicPr preferRelativeResize="0">
            <a:picLocks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72264" y="285728"/>
            <a:ext cx="2052000" cy="154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61" name="Picture 13" descr="E:\растения\7-web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28596" y="5000636"/>
            <a:ext cx="2098800" cy="15741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62" name="Picture 14" descr="E:\растения\калина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715140" y="5000636"/>
            <a:ext cx="2097600" cy="157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63" name="Picture 15" descr="E:\грибы\117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43306" y="5000636"/>
            <a:ext cx="2088000" cy="16083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64" name="Picture 16" descr="E:\животные\Alaskan spring cub.jpg"/>
          <p:cNvPicPr>
            <a:picLocks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42910" y="285728"/>
            <a:ext cx="2091600" cy="1573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0" name="Picture 2" descr="E:\анимации1\babochka133.gif"/>
          <p:cNvPicPr>
            <a:picLocks noChangeAspect="1" noChangeArrowheads="1" noCrop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285720" y="2643182"/>
            <a:ext cx="1571604" cy="1566754"/>
          </a:xfrm>
          <a:prstGeom prst="rect">
            <a:avLst/>
          </a:prstGeom>
          <a:noFill/>
        </p:spPr>
      </p:pic>
      <p:pic>
        <p:nvPicPr>
          <p:cNvPr id="13" name="MSSN00560A0000[1].wav">
            <a:hlinkClick r:id="" action="ppaction://media"/>
          </p:cNvPr>
          <p:cNvPicPr>
            <a:picLocks noRot="1" noChangeAspect="1"/>
          </p:cNvPicPr>
          <p:nvPr>
            <a:wavAudioFile r:embed="rId1" name="MSSN00560A0000[1].wav"/>
          </p:nvPr>
        </p:nvPicPr>
        <p:blipFill>
          <a:blip r:embed="rId11" cstate="print"/>
          <a:stretch>
            <a:fillRect/>
          </a:stretch>
        </p:blipFill>
        <p:spPr>
          <a:xfrm>
            <a:off x="8501090" y="6553200"/>
            <a:ext cx="304800" cy="304800"/>
          </a:xfrm>
          <a:prstGeom prst="rect">
            <a:avLst/>
          </a:prstGeom>
        </p:spPr>
      </p:pic>
      <p:sp>
        <p:nvSpPr>
          <p:cNvPr id="16" name="Управляющая кнопка: домой 15">
            <a:hlinkClick r:id="rId12" action="ppaction://hlinksldjump" highlightClick="1"/>
          </p:cNvPr>
          <p:cNvSpPr/>
          <p:nvPr/>
        </p:nvSpPr>
        <p:spPr>
          <a:xfrm>
            <a:off x="8858280" y="6572273"/>
            <a:ext cx="285720" cy="285727"/>
          </a:xfrm>
          <a:prstGeom prst="actionButtonHom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G:\анимации1\16тит.gif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000892" y="2357430"/>
            <a:ext cx="2262190" cy="164307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753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214290"/>
            <a:ext cx="8868593" cy="6278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</a:rPr>
              <a:t>Все объекты живой природы </a:t>
            </a:r>
          </a:p>
          <a:p>
            <a:pPr>
              <a:lnSpc>
                <a:spcPct val="150000"/>
              </a:lnSpc>
            </a:pP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>дышат</a:t>
            </a:r>
          </a:p>
          <a:p>
            <a:pPr>
              <a:lnSpc>
                <a:spcPct val="150000"/>
              </a:lnSpc>
            </a:pP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>питаются</a:t>
            </a:r>
          </a:p>
          <a:p>
            <a:pPr>
              <a:lnSpc>
                <a:spcPct val="150000"/>
              </a:lnSpc>
            </a:pP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>растут</a:t>
            </a:r>
          </a:p>
          <a:p>
            <a:pPr>
              <a:lnSpc>
                <a:spcPct val="150000"/>
              </a:lnSpc>
            </a:pP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>размножаются</a:t>
            </a:r>
          </a:p>
          <a:p>
            <a:pPr>
              <a:lnSpc>
                <a:spcPct val="150000"/>
              </a:lnSpc>
            </a:pP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>умирают</a:t>
            </a:r>
            <a:endParaRPr lang="ru-RU" sz="44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 descr="G:\животные\298947-004.jpg"/>
          <p:cNvPicPr>
            <a:picLocks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15140" y="5000636"/>
            <a:ext cx="1692000" cy="1454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1201878113_belka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572264" y="1357298"/>
            <a:ext cx="1691698" cy="14558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0a4c40a6a2d0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86578" y="3143248"/>
            <a:ext cx="1428750" cy="1428750"/>
          </a:xfrm>
          <a:prstGeom prst="rect">
            <a:avLst/>
          </a:prstGeom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44и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428604"/>
            <a:ext cx="2464443" cy="31432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56321" y="2428868"/>
            <a:ext cx="6687679" cy="258102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Давайте</a:t>
            </a:r>
          </a:p>
          <a:p>
            <a:pPr>
              <a:lnSpc>
                <a:spcPct val="200000"/>
              </a:lnSpc>
            </a:pPr>
            <a:r>
              <a:rPr lang="ru-RU" sz="6000" b="1" spc="50" dirty="0" err="1" smtClean="0">
                <a:ln w="11430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порассуждаем</a:t>
            </a:r>
            <a:r>
              <a:rPr lang="ru-RU" sz="6000" b="1" spc="50" dirty="0" smtClean="0">
                <a:ln w="11430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. . 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3" cstate="print"/>
          <a:stretch>
            <a:fillRect/>
          </a:stretch>
        </p:blipFill>
        <p:spPr>
          <a:xfrm>
            <a:off x="8696356" y="6481786"/>
            <a:ext cx="304800" cy="304800"/>
          </a:xfrm>
          <a:prstGeom prst="rect">
            <a:avLst/>
          </a:prstGeom>
        </p:spPr>
      </p:pic>
      <p:pic>
        <p:nvPicPr>
          <p:cNvPr id="16" name="Рисунок 15" descr="7c49948477ce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14942" y="5500702"/>
            <a:ext cx="1000132" cy="1000132"/>
          </a:xfrm>
          <a:prstGeom prst="rect">
            <a:avLst/>
          </a:prstGeom>
        </p:spPr>
      </p:pic>
      <p:pic>
        <p:nvPicPr>
          <p:cNvPr id="18" name="Рисунок 17" descr="9ит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728" y="5500702"/>
            <a:ext cx="1039547" cy="1004895"/>
          </a:xfrm>
          <a:prstGeom prst="rect">
            <a:avLst/>
          </a:prstGeom>
        </p:spPr>
      </p:pic>
      <p:pic>
        <p:nvPicPr>
          <p:cNvPr id="19" name="Рисунок 18" descr="49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57950" y="5572140"/>
            <a:ext cx="857256" cy="870344"/>
          </a:xfrm>
          <a:prstGeom prst="rect">
            <a:avLst/>
          </a:prstGeom>
        </p:spPr>
      </p:pic>
      <p:pic>
        <p:nvPicPr>
          <p:cNvPr id="22" name="Рисунок 21" descr="8a23908d9f75ab34209114c097cf3429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143108" y="3929066"/>
            <a:ext cx="1285884" cy="1143008"/>
          </a:xfrm>
          <a:prstGeom prst="rect">
            <a:avLst/>
          </a:prstGeom>
        </p:spPr>
      </p:pic>
      <p:pic>
        <p:nvPicPr>
          <p:cNvPr id="23" name="Рисунок 22" descr="9fc350e157d5ca7a8a1255647ae67028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572396" y="3929066"/>
            <a:ext cx="1143008" cy="1143008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3428992" y="785794"/>
            <a:ext cx="6215106" cy="1285884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prstTxWarp prst="textArchUp">
              <a:avLst>
                <a:gd name="adj" fmla="val 10800004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relaxedInse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>
                  <a:solidFill>
                    <a:srgbClr val="660033"/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Неживая природа</a:t>
            </a:r>
            <a:endParaRPr lang="ru-RU" sz="2800" b="1" spc="50" dirty="0">
              <a:ln w="11430">
                <a:solidFill>
                  <a:srgbClr val="660033"/>
                </a:solidFill>
              </a:ln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-357222" y="785794"/>
            <a:ext cx="6215106" cy="1285884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prstTxWarp prst="textArchUp">
              <a:avLst>
                <a:gd name="adj" fmla="val 10800004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relaxedInse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>
                  <a:solidFill>
                    <a:srgbClr val="660033"/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Живая природа</a:t>
            </a:r>
            <a:endParaRPr lang="ru-RU" sz="2800" b="1" spc="50" dirty="0">
              <a:ln w="11430">
                <a:solidFill>
                  <a:srgbClr val="660033"/>
                </a:solidFill>
              </a:ln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42" name="Группа 41"/>
          <p:cNvGrpSpPr/>
          <p:nvPr/>
        </p:nvGrpSpPr>
        <p:grpSpPr>
          <a:xfrm>
            <a:off x="3714744" y="3929066"/>
            <a:ext cx="1752599" cy="1033466"/>
            <a:chOff x="3571868" y="3500438"/>
            <a:chExt cx="1752599" cy="1033466"/>
          </a:xfrm>
        </p:grpSpPr>
        <p:pic>
          <p:nvPicPr>
            <p:cNvPr id="33" name="Рисунок 32" descr="6м.gif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786182" y="4000504"/>
              <a:ext cx="1538285" cy="533400"/>
            </a:xfrm>
            <a:prstGeom prst="rect">
              <a:avLst/>
            </a:prstGeom>
          </p:spPr>
        </p:pic>
        <p:pic>
          <p:nvPicPr>
            <p:cNvPr id="34" name="Рисунок 33" descr="8f3aa96b7992.gif"/>
            <p:cNvPicPr>
              <a:picLocks noChangeAspect="1"/>
            </p:cNvPicPr>
            <p:nvPr/>
          </p:nvPicPr>
          <p:blipFill>
            <a:blip r:embed="rId10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3571868" y="3500438"/>
              <a:ext cx="1143008" cy="1016007"/>
            </a:xfrm>
            <a:prstGeom prst="rect">
              <a:avLst/>
            </a:prstGeom>
          </p:spPr>
        </p:pic>
      </p:grpSp>
      <p:pic>
        <p:nvPicPr>
          <p:cNvPr id="35" name="Рисунок 34" descr="18н.gif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786182" y="5000636"/>
            <a:ext cx="1038225" cy="1447800"/>
          </a:xfrm>
          <a:prstGeom prst="rect">
            <a:avLst/>
          </a:prstGeom>
        </p:spPr>
      </p:pic>
      <p:pic>
        <p:nvPicPr>
          <p:cNvPr id="37" name="Рисунок 36" descr="21а.gif"/>
          <p:cNvPicPr>
            <a:picLocks noChangeAspect="1"/>
          </p:cNvPicPr>
          <p:nvPr/>
        </p:nvPicPr>
        <p:blipFill>
          <a:blip r:embed="rId13" cstate="screen"/>
          <a:stretch>
            <a:fillRect/>
          </a:stretch>
        </p:blipFill>
        <p:spPr>
          <a:xfrm>
            <a:off x="6072198" y="4071942"/>
            <a:ext cx="1000132" cy="1011123"/>
          </a:xfrm>
          <a:prstGeom prst="rect">
            <a:avLst/>
          </a:prstGeom>
        </p:spPr>
      </p:pic>
      <p:pic>
        <p:nvPicPr>
          <p:cNvPr id="41" name="Рисунок 40" descr="ПЕРСИК1.bmp"/>
          <p:cNvPicPr>
            <a:picLocks noChangeAspect="1"/>
          </p:cNvPicPr>
          <p:nvPr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5748" y="4286256"/>
            <a:ext cx="1250137" cy="1000132"/>
          </a:xfrm>
          <a:prstGeom prst="rect">
            <a:avLst/>
          </a:prstGeom>
        </p:spPr>
      </p:pic>
      <p:pic>
        <p:nvPicPr>
          <p:cNvPr id="1026" name="Picture 2" descr="G:\анимации1\70beb28ee9e35c0da756f52fcfed039e.gif"/>
          <p:cNvPicPr>
            <a:picLocks noChangeAspect="1" noChangeArrowheads="1" noCrop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29520" y="4929198"/>
            <a:ext cx="1484930" cy="161448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1.56069E-6 L -0.33767 0.03445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" y="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59 0.08346 L -0.15139 0.03953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-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474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100000"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06 0.11653 L 0.40747 -0.4194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" y="-2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95 -0.00903 L 0.1526 -0.4919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" y="-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48148E-6 L 0.50747 -0.2493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4" y="-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73 0.08403 L 0.22414 -0.21111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" y="-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73 -0.06759 L -0.45503 -0.2618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-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33333E-6 L -0.62691 -0.07223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4" y="-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08092E-6 L -0.46268 -0.1133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1" y="-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750A3D"/>
      </a:hlink>
      <a:folHlink>
        <a:srgbClr val="5F7791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1679</TotalTime>
  <Words>84</Words>
  <Application>Microsoft Office PowerPoint</Application>
  <PresentationFormat>Экран (4:3)</PresentationFormat>
  <Paragraphs>34</Paragraphs>
  <Slides>11</Slides>
  <Notes>6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SpbAPPO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185</cp:revision>
  <dcterms:created xsi:type="dcterms:W3CDTF">2008-06-03T07:12:22Z</dcterms:created>
  <dcterms:modified xsi:type="dcterms:W3CDTF">2015-10-03T09:00:15Z</dcterms:modified>
</cp:coreProperties>
</file>