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Как создавалась песня-реквием Расула Гамзатова и Яна Френкеля "Журавли"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/>
              <a:t>Расул Гамзатов «Журавли»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«</a:t>
            </a:r>
            <a:r>
              <a:rPr lang="ru-RU" dirty="0" err="1" smtClean="0"/>
              <a:t>Невернувшимся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7" name="Содержимое 6" descr="image (1) (640x480, 227Kb)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85860"/>
            <a:ext cx="7080249" cy="531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143636" y="1214422"/>
            <a:ext cx="2622412" cy="411957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«Журавли» - это песня-реквием, песня-молитва, одна из самых известных и по сей день.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86578" y="457200"/>
            <a:ext cx="1976422" cy="400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Содержимое 6" descr="https://i.mycdn.me/image?id=853942355408&amp;t=3&amp;plc=WEB&amp;tkn=*n3SFtMErCWW7HV9RLQrDPyxXwh8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9571" y="457200"/>
            <a:ext cx="428365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62154"/>
          </a:xfrm>
        </p:spPr>
        <p:txBody>
          <a:bodyPr>
            <a:noAutofit/>
          </a:bodyPr>
          <a:lstStyle/>
          <a:p>
            <a:r>
              <a:rPr lang="ru-RU" sz="2800" dirty="0" smtClean="0"/>
              <a:t>Есть у нашего народа песня «Журавли» - она всегда звучит в дни, когда мы вспоминаем наших отцов, дедов, прадедов, погибших на полях сражений и подаривших нам жизнь и свободу.</a:t>
            </a:r>
            <a:endParaRPr lang="ru-RU" sz="2800" dirty="0"/>
          </a:p>
        </p:txBody>
      </p:sp>
      <p:pic>
        <p:nvPicPr>
          <p:cNvPr id="4" name="Содержимое 3" descr="62c7f1836ed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9689" y="2428875"/>
            <a:ext cx="7004621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возникновения песни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История возникновения  песни «Журавли» необычна и наполнена своим символическим содержанием.</a:t>
            </a:r>
          </a:p>
          <a:p>
            <a:r>
              <a:rPr lang="ru-RU" dirty="0" smtClean="0"/>
              <a:t>В августе 1965 года, спустя 20 лет после завершения войны, советская делегация представителей культуры посетила памятные мероприятия в японском городе Хиросима. В составе делегации был дагестанский поэт Расул Гамзатов.</a:t>
            </a:r>
          </a:p>
          <a:p>
            <a:endParaRPr lang="ru-RU" dirty="0"/>
          </a:p>
        </p:txBody>
      </p:sp>
      <p:pic>
        <p:nvPicPr>
          <p:cNvPr id="7" name="Рисунок 6" descr="https://ic.pics.livejournal.com/kir_bor/44676595/121879/121879_60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428628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Японская легенда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Один из памятников, установленных в центре Хиросимы — девочка с журавлем в руках. Она верила старинной японской легенде:  если  сделать тысячу журавликов из бумаги, то страшная болезнь отступит. </a:t>
            </a:r>
            <a:r>
              <a:rPr lang="ru-RU" dirty="0" err="1" smtClean="0"/>
              <a:t>Садако</a:t>
            </a:r>
            <a:r>
              <a:rPr lang="ru-RU" dirty="0" smtClean="0"/>
              <a:t> мечтала выздороветь, и она складывала журавликов днями напролет. Однако осенью 1955 года девочка умерла, так и не успев сделать тысячу журавлей.</a:t>
            </a:r>
            <a:endParaRPr lang="ru-RU" dirty="0"/>
          </a:p>
        </p:txBody>
      </p:sp>
      <p:pic>
        <p:nvPicPr>
          <p:cNvPr id="5" name="Содержимое 4" descr="https://ic.pics.livejournal.com/kir_bor/44676595/122339/122339_600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53819" y="1524000"/>
            <a:ext cx="304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85786" y="2500306"/>
            <a:ext cx="7922350" cy="359569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Вернувшись на Родину, Гамзатов написал стихотворение "Журавли" на своём родном аварском языке. Он писал о своих земляках и друзьях, не вернувшихся с кровавых полей, а журавли в стихотворении стали символом погибших на войне солдат.</a:t>
            </a:r>
          </a:p>
          <a:p>
            <a:r>
              <a:rPr lang="ru-RU" b="1" i="1" dirty="0" smtClean="0"/>
              <a:t>Они постучались в мое сердце, скорбной чередой прошли перед глазами и — на миг показалось — превратились в белых журавлей. В птиц нашей памяти, грустной и щемящей нотой врывающихся в повседневность…»</a:t>
            </a:r>
            <a:endParaRPr lang="ru-RU" dirty="0"/>
          </a:p>
        </p:txBody>
      </p:sp>
      <p:pic>
        <p:nvPicPr>
          <p:cNvPr id="5" name="Содержимое 4" descr="https://ic.pics.livejournal.com/kir_bor/44676595/123712/123712_900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28604"/>
            <a:ext cx="657229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Русский перевод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Через три года друг Расула Гамзатова, поэт и переводчик восточной поэзии,  участник Великой Отечественной войны, Наум Гребнев перевел это стихотворение на русский язык. </a:t>
            </a:r>
          </a:p>
          <a:p>
            <a:endParaRPr lang="ru-RU" dirty="0"/>
          </a:p>
        </p:txBody>
      </p:sp>
      <p:pic>
        <p:nvPicPr>
          <p:cNvPr id="5" name="Содержимое 4" descr="https://ic.pics.livejournal.com/kir_bor/44676595/122385/122385_600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000108"/>
            <a:ext cx="335758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76402"/>
          </a:xfrm>
        </p:spPr>
        <p:txBody>
          <a:bodyPr>
            <a:noAutofit/>
          </a:bodyPr>
          <a:lstStyle/>
          <a:p>
            <a:r>
              <a:rPr lang="ru-RU" sz="2800" dirty="0" smtClean="0"/>
              <a:t>Затем актер Марк Бернес внес изменения в русский текст и прочитал стихотворение «Журавли» композитору Яну Френкелю,  попросил написать к ней музыку.  </a:t>
            </a:r>
            <a:endParaRPr lang="ru-RU" sz="2800" dirty="0"/>
          </a:p>
        </p:txBody>
      </p:sp>
      <p:pic>
        <p:nvPicPr>
          <p:cNvPr id="5" name="Содержимое 4" descr="https://ic.pics.livejournal.com/kir_bor/44676595/123172/123172_600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214554"/>
            <a:ext cx="321471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s://ic.pics.livejournal.com/kir_bor/44676595/122676/122676_600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214554"/>
            <a:ext cx="328614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Символ памяти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Спустя несколько лет после появления песни «Журавли», в местах ожесточенных боев стали возводить стелы и памятники, центральным образом которых были летящие журавли. Так журавли из песни стали символом памяти погибшим в Великую Отечественную войну. Памятник «Журавли» есть в Саратове, в Ростовской области и мемориал «Журавли» в Санкт-Петербурге.</a:t>
            </a:r>
          </a:p>
          <a:p>
            <a:endParaRPr lang="ru-RU" dirty="0"/>
          </a:p>
        </p:txBody>
      </p:sp>
      <p:pic>
        <p:nvPicPr>
          <p:cNvPr id="5" name="Содержимое 4" descr="C:\Users\Оксана Панфилова\Downloads\61_big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63319" y="1524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9065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Авторы памятника – ростовчане: скульптор Алексей Харьков, архитектор – Александр Петров.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1714488"/>
            <a:ext cx="3874226" cy="4381512"/>
          </a:xfrm>
        </p:spPr>
        <p:txBody>
          <a:bodyPr>
            <a:normAutofit fontScale="40000" lnSpcReduction="20000"/>
          </a:bodyPr>
          <a:lstStyle/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Если ехать от Ростова-на-Дону на север, то, не доезжая до города Шахты, можно увидеть этот памятник. С одной стороны дороги на холме – фигура матери, ожидающей своих детей, которые ушли на фронт. С другой стороны дороги на холме на высокой стеле – стая журавлей. Они так и стоят уже много лет, разделенные дорогой. Памятник называется “</a:t>
            </a:r>
            <a:r>
              <a:rPr lang="ru-RU" sz="5100" dirty="0" err="1" smtClean="0">
                <a:latin typeface="Times New Roman" pitchFamily="18" charset="0"/>
                <a:cs typeface="Times New Roman" pitchFamily="18" charset="0"/>
              </a:rPr>
              <a:t>Невернувшимся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». Наш  памятник – один из первых, созданных по мотивам песни.</a:t>
            </a:r>
          </a:p>
          <a:p>
            <a:endParaRPr lang="ru-RU" dirty="0"/>
          </a:p>
        </p:txBody>
      </p:sp>
      <p:pic>
        <p:nvPicPr>
          <p:cNvPr id="5" name="Содержимое 4" descr="C:\Users\Оксана Панфилова\Downloads\pic.jpg"/>
          <p:cNvPicPr>
            <a:picLocks noGrp="1"/>
          </p:cNvPicPr>
          <p:nvPr>
            <p:ph sz="half" idx="2"/>
          </p:nvPr>
        </p:nvPicPr>
        <p:blipFill>
          <a:blip r:embed="rId2"/>
          <a:srcRect l="10931" r="23481"/>
          <a:stretch>
            <a:fillRect/>
          </a:stretch>
        </p:blipFill>
        <p:spPr bwMode="auto">
          <a:xfrm>
            <a:off x="4786314" y="1785926"/>
            <a:ext cx="357190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43</TotalTime>
  <Words>412</Words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Расул Гамзатов «Журавли»</vt:lpstr>
      <vt:lpstr>Есть у нашего народа песня «Журавли» - она всегда звучит в дни, когда мы вспоминаем наших отцов, дедов, прадедов, погибших на полях сражений и подаривших нам жизнь и свободу.</vt:lpstr>
      <vt:lpstr>История возникновения песни</vt:lpstr>
      <vt:lpstr>             Японская легенда</vt:lpstr>
      <vt:lpstr>Слайд 5</vt:lpstr>
      <vt:lpstr> Русский перевод</vt:lpstr>
      <vt:lpstr>Затем актер Марк Бернес внес изменения в русский текст и прочитал стихотворение «Журавли» композитору Яну Френкелю,  попросил написать к ней музыку.  </vt:lpstr>
      <vt:lpstr>   Символ памяти</vt:lpstr>
      <vt:lpstr>Авторы памятника – ростовчане: скульптор Алексей Харьков, архитектор – Александр Петров.</vt:lpstr>
      <vt:lpstr>   «Невернувшимся»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Расул Гамзатов «Журавли»</dc:title>
  <dc:creator>Оксана Панфилова</dc:creator>
  <cp:lastModifiedBy>Оксана Панфилова</cp:lastModifiedBy>
  <cp:revision>11</cp:revision>
  <dcterms:created xsi:type="dcterms:W3CDTF">2021-05-08T21:38:20Z</dcterms:created>
  <dcterms:modified xsi:type="dcterms:W3CDTF">2021-05-11T20:30:02Z</dcterms:modified>
</cp:coreProperties>
</file>