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4665-4878-4D58-AE55-01AAF35461B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5ACA-A4E6-4112-8AB6-72BDD22F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4665-4878-4D58-AE55-01AAF35461B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5ACA-A4E6-4112-8AB6-72BDD22F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4665-4878-4D58-AE55-01AAF35461B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5ACA-A4E6-4112-8AB6-72BDD22F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4665-4878-4D58-AE55-01AAF35461B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5ACA-A4E6-4112-8AB6-72BDD22F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4665-4878-4D58-AE55-01AAF35461B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5ACA-A4E6-4112-8AB6-72BDD22F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4665-4878-4D58-AE55-01AAF35461B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5ACA-A4E6-4112-8AB6-72BDD22F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4665-4878-4D58-AE55-01AAF35461B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5ACA-A4E6-4112-8AB6-72BDD22F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4665-4878-4D58-AE55-01AAF35461B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5ACA-A4E6-4112-8AB6-72BDD22F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4665-4878-4D58-AE55-01AAF35461B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5ACA-A4E6-4112-8AB6-72BDD22F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4665-4878-4D58-AE55-01AAF35461B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5ACA-A4E6-4112-8AB6-72BDD22F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24665-4878-4D58-AE55-01AAF35461B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765ACA-A4E6-4112-8AB6-72BDD22FE65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24665-4878-4D58-AE55-01AAF35461BD}" type="datetimeFigureOut">
              <a:rPr lang="ru-RU" smtClean="0"/>
              <a:t>18.12.2022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65ACA-A4E6-4112-8AB6-72BDD22FE65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3448547_20-p-fon-dlya-prezentatsii-pro-zimuyushchikh-pt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luckclub.ru/images/luckclub/2018/06/1_53d62aebc6b0753d62aebc6b44-700x5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1823" y="332656"/>
            <a:ext cx="8377878" cy="59766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6381328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Воробей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luckclub.ru/images/luckclub/2018/06/0c6-4163_7912_1499429504_1-700x5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640960" cy="619268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9552" y="6237312"/>
            <a:ext cx="917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Синица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luckclub.ru/images/luckclub/2018/06/popolzen-karl-ens-germaniya-700x5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175" y="334000"/>
            <a:ext cx="7931257" cy="61672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092280" y="6381328"/>
            <a:ext cx="1251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Поползень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luckclub.ru/images/luckclub/2018/06/krasivyi-snegir-700x5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4" y="116632"/>
            <a:ext cx="8304857" cy="590465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11560" y="6165304"/>
            <a:ext cx="982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Снегирь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luckclub.ru/images/luckclub/2018/06/sviristel-jpg-700x5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5925"/>
            <a:ext cx="8064896" cy="620205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6381328"/>
            <a:ext cx="1313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Свиристель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luckclub.ru/images/luckclub/2018/06/krasivaya-ptitsa-soika-700x5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48680"/>
            <a:ext cx="7200800" cy="5400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6237312"/>
            <a:ext cx="769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Сойка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luckclub.ru/images/luckclub/2018/06/4c9b449d8fc2fbccfb6fd81bdb8e3155-700x4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36712"/>
            <a:ext cx="7447508" cy="496855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99592" y="5949280"/>
            <a:ext cx="909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Ворона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luckclub.ru/images/luckclub/2018/06/15-8-700x5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7272808" cy="545460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6093296"/>
            <a:ext cx="759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Дятел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2</cp:revision>
  <dcterms:created xsi:type="dcterms:W3CDTF">2022-12-18T14:07:09Z</dcterms:created>
  <dcterms:modified xsi:type="dcterms:W3CDTF">2022-12-18T14:19:14Z</dcterms:modified>
</cp:coreProperties>
</file>