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15" y="4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110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895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247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968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13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942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08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479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731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971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179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8E3D3-F884-4151-BB59-038EAD1758C1}" type="datetimeFigureOut">
              <a:rPr lang="ru-RU" smtClean="0"/>
              <a:t>07.11.2021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7408F-72D1-4566-951E-C2B85B123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0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чемодан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0133" y="628073"/>
            <a:ext cx="3032888" cy="5218545"/>
          </a:xfrm>
          <a:prstGeom prst="rect">
            <a:avLst/>
          </a:prstGeom>
        </p:spPr>
      </p:pic>
      <p:pic>
        <p:nvPicPr>
          <p:cNvPr id="5" name="макароны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525" y="3104110"/>
            <a:ext cx="1235529" cy="1153161"/>
          </a:xfrm>
          <a:prstGeom prst="rect">
            <a:avLst/>
          </a:prstGeom>
        </p:spPr>
      </p:pic>
      <p:pic>
        <p:nvPicPr>
          <p:cNvPr id="6" name="ромашки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4047" y="3473655"/>
            <a:ext cx="1798061" cy="1800309"/>
          </a:xfrm>
          <a:prstGeom prst="rect">
            <a:avLst/>
          </a:prstGeom>
        </p:spPr>
      </p:pic>
      <p:pic>
        <p:nvPicPr>
          <p:cNvPr id="7" name="матрешка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635996" y="706210"/>
            <a:ext cx="927691" cy="1736436"/>
          </a:xfrm>
          <a:prstGeom prst="rect">
            <a:avLst/>
          </a:prstGeom>
        </p:spPr>
      </p:pic>
      <p:pic>
        <p:nvPicPr>
          <p:cNvPr id="8" name="муха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829" y="628073"/>
            <a:ext cx="1524008" cy="1045850"/>
          </a:xfrm>
          <a:prstGeom prst="rect">
            <a:avLst/>
          </a:prstGeom>
        </p:spPr>
      </p:pic>
      <p:pic>
        <p:nvPicPr>
          <p:cNvPr id="10" name="сумка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476423" y="1031260"/>
            <a:ext cx="1053559" cy="1086336"/>
          </a:xfrm>
          <a:prstGeom prst="rect">
            <a:avLst/>
          </a:prstGeom>
        </p:spPr>
      </p:pic>
      <p:pic>
        <p:nvPicPr>
          <p:cNvPr id="13" name="кармушка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21" y="2117596"/>
            <a:ext cx="1948615" cy="1512295"/>
          </a:xfrm>
          <a:prstGeom prst="rect">
            <a:avLst/>
          </a:prstGeom>
        </p:spPr>
      </p:pic>
      <p:pic>
        <p:nvPicPr>
          <p:cNvPr id="14" name="мёд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049" y="1897356"/>
            <a:ext cx="1216800" cy="1206754"/>
          </a:xfrm>
          <a:prstGeom prst="rect">
            <a:avLst/>
          </a:prstGeom>
        </p:spPr>
      </p:pic>
      <p:pic>
        <p:nvPicPr>
          <p:cNvPr id="15" name="молоток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000" y="4257271"/>
            <a:ext cx="1343508" cy="1311564"/>
          </a:xfrm>
          <a:prstGeom prst="rect">
            <a:avLst/>
          </a:prstGeom>
        </p:spPr>
      </p:pic>
      <p:pic>
        <p:nvPicPr>
          <p:cNvPr id="16" name="магнит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5640" y="4657436"/>
            <a:ext cx="1274402" cy="1004455"/>
          </a:xfrm>
          <a:prstGeom prst="rect">
            <a:avLst/>
          </a:prstGeom>
        </p:spPr>
      </p:pic>
      <p:pic>
        <p:nvPicPr>
          <p:cNvPr id="17" name="мячик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1859" y="5469802"/>
            <a:ext cx="2268274" cy="1275904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6003202" y="5204327"/>
            <a:ext cx="1449158" cy="125256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9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21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1.11111E-6 L -6.66667E-6 1.11111E-6 C 0.00559 0.00208 0.01119 0.00463 0.01679 0.00648 C 0.019 0.00741 0.02122 0.00741 0.0233 0.0081 C 0.04244 0.01505 0.01913 0.00764 0.0384 0.01644 C 0.04179 0.01806 0.04517 0.01875 0.04869 0.01991 C 0.06392 0.03542 0.04687 0.01991 0.06184 0.02824 C 0.08033 0.03843 0.06132 0.03264 0.07682 0.03657 C 0.07864 0.03773 0.08059 0.03866 0.08241 0.03982 C 0.08463 0.04144 0.08671 0.04375 0.08892 0.04491 C 0.10208 0.05162 0.08905 0.04097 0.10208 0.04977 C 0.10403 0.05116 0.10572 0.0537 0.10767 0.05486 C 0.1108 0.05648 0.11405 0.05694 0.11705 0.0581 C 0.1203 0.05972 0.1233 0.06181 0.12642 0.06319 C 0.12981 0.06458 0.13333 0.06528 0.13684 0.06644 C 0.15924 0.07546 0.14426 0.07153 0.15924 0.07477 L 0.16588 0.07824 C 0.16705 0.0787 0.16835 0.07917 0.16965 0.07986 C 0.17148 0.08079 0.1733 0.08241 0.17525 0.0831 C 0.17825 0.08449 0.18163 0.08449 0.18463 0.08657 C 0.18619 0.08773 0.18775 0.08889 0.18932 0.08982 C 0.19114 0.0912 0.19387 0.09259 0.19583 0.09329 C 0.19804 0.09398 0.20025 0.09421 0.20234 0.09491 C 0.20338 0.09537 0.20429 0.09607 0.2052 0.09653 C 0.20741 0.09769 0.20963 0.09838 0.21171 0.09977 C 0.22278 0.1081 0.20937 0.10301 0.22304 0.10648 C 0.23801 0.11551 0.21653 0.10347 0.23801 0.11157 C 0.24088 0.11273 0.24361 0.11528 0.24648 0.11644 C 0.24921 0.11759 0.25208 0.11759 0.25494 0.11829 C 0.26067 0.11968 0.26236 0.12176 0.269 0.12477 C 0.27668 0.12847 0.28124 0.12917 0.28958 0.13148 C 0.31132 0.14607 0.28215 0.12778 0.30546 0.13819 C 0.3078 0.13912 0.30989 0.14167 0.3121 0.14329 C 0.31327 0.14398 0.31458 0.14444 0.31588 0.14491 C 0.31861 0.14607 0.32148 0.14653 0.32421 0.14815 C 0.34075 0.1581 0.32525 0.15301 0.33932 0.15648 C 0.34049 0.15764 0.34166 0.15903 0.34296 0.15995 C 0.35025 0.16482 0.34999 0.16435 0.35611 0.16644 C 0.36275 0.17245 0.3621 0.17245 0.37017 0.17662 C 0.37174 0.17732 0.3733 0.17732 0.37486 0.17824 C 0.37747 0.17963 0.37994 0.18148 0.38241 0.1831 C 0.38372 0.18426 0.38476 0.18588 0.38606 0.18657 C 0.38827 0.1875 0.39049 0.18773 0.3927 0.18819 C 0.40898 0.20069 0.40116 0.19676 0.41614 0.20162 C 0.41835 0.20324 0.42043 0.20532 0.42265 0.20648 C 0.42486 0.20764 0.42708 0.20741 0.42929 0.2081 C 0.43046 0.20857 0.43176 0.20949 0.43293 0.20995 C 0.43554 0.21065 0.44661 0.21273 0.44895 0.21319 C 0.45116 0.21435 0.45338 0.21528 0.45546 0.21644 C 0.45741 0.21759 0.45911 0.21921 0.46106 0.21991 C 0.46418 0.22083 0.46731 0.22107 0.47043 0.22153 C 0.47265 0.22315 0.47473 0.22569 0.47708 0.22662 C 0.48359 0.22894 0.49674 0.23148 0.49674 0.23148 C 0.49856 0.23264 0.50051 0.2338 0.50234 0.23495 C 0.50494 0.23634 0.50807 0.23727 0.5108 0.23819 C 0.52682 0.25046 0.50585 0.23542 0.52773 0.24653 C 0.53085 0.24815 0.53385 0.25116 0.5371 0.25324 C 0.5401 0.25509 0.54335 0.25625 0.54648 0.2581 C 0.54934 0.26019 0.55195 0.26296 0.55481 0.26482 C 0.55976 0.26806 0.56275 0.26713 0.56705 0.27153 C 0.56991 0.27454 0.57226 0.27963 0.57551 0.28148 C 0.57642 0.28218 0.57747 0.28241 0.57825 0.2831 C 0.58085 0.28565 0.58372 0.28773 0.5858 0.29144 C 0.58971 0.29838 0.58958 0.30023 0.59426 0.30324 C 0.59726 0.30532 0.60286 0.30602 0.60546 0.30648 C 0.61445 0.30833 0.61458 0.30833 0.62421 0.30995 C 0.63632 0.31597 0.62525 0.31088 0.63736 0.31482 C 0.63866 0.31528 0.63984 0.31597 0.64114 0.31644 L 0.64947 0.31991 C 0.65077 0.32107 0.65195 0.32245 0.65325 0.32315 C 0.66197 0.32778 0.65637 0.32107 0.6664 0.32824 C 0.66796 0.3294 0.66952 0.33056 0.67109 0.33148 C 0.67734 0.33495 0.6789 0.33495 0.68515 0.33657 C 0.68645 0.3375 0.68762 0.33889 0.68892 0.33982 C 0.6914 0.34167 0.69283 0.34167 0.69543 0.34306 C 0.69739 0.34421 0.69908 0.34583 0.70103 0.34653 C 0.70416 0.34769 0.70728 0.34884 0.71041 0.34977 C 0.71236 0.35046 0.71418 0.35069 0.71614 0.35139 L 0.72447 0.35648 C 0.72551 0.35694 0.72642 0.35764 0.72734 0.3581 C 0.72864 0.3588 0.72981 0.35926 0.73111 0.35972 C 0.73267 0.36042 0.73424 0.36065 0.7358 0.36157 C 0.73762 0.3625 0.73945 0.36389 0.7414 0.36482 C 0.7427 0.36528 0.74387 0.36597 0.74517 0.36644 C 0.74882 0.36829 0.74674 0.36806 0.74895 0.36806 L 0.74895 0.36806 " pathEditMode="relative" ptsTypes="AAAAAAAAAAAAAAAAAAAAAAAAAAAAAAAAAAAAAAAAAAAAAAAAAAAAAAAAAAAAAAAAAAAAAAAAAAAAAAAAAAAA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-4.16667E-6 -4.07407E-6 C 0.00274 -0.00231 0.0056 -0.00439 0.00833 -0.00671 C 0.01003 -0.00833 0.01146 -0.01041 0.01302 -0.0118 C 0.01393 -0.0125 0.01498 -0.01273 0.01589 -0.01342 C 0.01719 -0.01435 0.01836 -0.01574 0.01966 -0.01666 C 0.028 -0.02268 0.0224 -0.01736 0.02995 -0.02338 C 0.0319 -0.025 0.03373 -0.02662 0.03555 -0.02847 C 0.03685 -0.02986 0.03789 -0.03217 0.03932 -0.03333 C 0.04323 -0.0368 0.04779 -0.03773 0.05156 -0.04166 C 0.05313 -0.04351 0.05456 -0.04537 0.05625 -0.04676 C 0.05899 -0.04907 0.0625 -0.05046 0.06563 -0.05185 C 0.06654 -0.05277 0.06732 -0.05439 0.06836 -0.05509 C 0.06953 -0.05601 0.07083 -0.05601 0.07214 -0.05671 C 0.07305 -0.05717 0.07409 -0.05763 0.075 -0.05833 C 0.07682 -0.05995 0.07865 -0.06203 0.0806 -0.06342 C 0.08425 -0.06597 0.08828 -0.06689 0.0918 -0.07013 C 0.0931 -0.07129 0.09427 -0.07245 0.09557 -0.07338 C 0.0974 -0.07476 0.09948 -0.07523 0.10117 -0.07685 C 0.10365 -0.07893 0.10599 -0.08217 0.10873 -0.08333 C 0.11159 -0.08472 0.11263 -0.08495 0.11524 -0.0868 C 0.1168 -0.08773 0.11849 -0.08865 0.11992 -0.09004 C 0.12096 -0.09097 0.12175 -0.09259 0.12279 -0.09328 C 0.12396 -0.09421 0.12526 -0.09444 0.12656 -0.09513 C 0.12813 -0.09676 0.12956 -0.09861 0.13125 -0.1 C 0.13203 -0.10092 0.13307 -0.10092 0.13399 -0.10162 C 0.13503 -0.10254 0.13581 -0.10416 0.13685 -0.10509 C 0.13802 -0.10601 0.13932 -0.10601 0.14063 -0.10671 C 0.14154 -0.10717 0.14245 -0.10787 0.14336 -0.10833 C 0.14492 -0.10902 0.14649 -0.10949 0.14805 -0.10995 C 0.15052 -0.11111 0.1556 -0.11342 0.1556 -0.11342 C 0.15938 -0.11782 0.15886 -0.11759 0.16406 -0.12176 C 0.1655 -0.12291 0.16719 -0.12361 0.16875 -0.125 C 0.17227 -0.12824 0.17357 -0.13101 0.17708 -0.13333 C 0.17839 -0.13426 0.17969 -0.13449 0.18086 -0.13495 C 0.18177 -0.13611 0.18268 -0.1375 0.18373 -0.13842 C 0.18464 -0.13912 0.18555 -0.13935 0.18646 -0.14004 C 0.18815 -0.1412 0.18971 -0.14213 0.19115 -0.14328 C 0.19245 -0.14444 0.19362 -0.14583 0.19492 -0.14676 C 0.19675 -0.14791 0.19883 -0.14861 0.20052 -0.15 C 0.2056 -0.15416 0.21315 -0.16365 0.21836 -0.16666 C 0.22044 -0.16782 0.22422 -0.17013 0.22591 -0.17176 C 0.22721 -0.17314 0.22826 -0.17546 0.22969 -0.17662 C 0.23073 -0.17777 0.23216 -0.17754 0.23333 -0.17824 C 0.25182 -0.19143 0.22656 -0.17592 0.24466 -0.18657 C 0.24649 -0.18773 0.24831 -0.18958 0.25026 -0.19004 C 0.25248 -0.19051 0.25469 -0.19097 0.25677 -0.19166 C 0.25912 -0.19236 0.26289 -0.19375 0.26524 -0.1949 C 0.27136 -0.19814 0.26432 -0.1949 0.27279 -0.20162 C 0.27396 -0.20254 0.27526 -0.20277 0.27656 -0.20324 C 0.27748 -0.20393 0.27839 -0.20463 0.2793 -0.20509 C 0.2806 -0.20555 0.2819 -0.20601 0.28307 -0.20671 C 0.28399 -0.20717 0.28503 -0.20763 0.28594 -0.20833 C 0.28724 -0.20926 0.28828 -0.21088 0.28958 -0.21157 C 0.29115 -0.2125 0.29284 -0.21273 0.29427 -0.21342 C 0.29583 -0.21412 0.30104 -0.21759 0.30182 -0.21828 C 0.30365 -0.22013 0.30977 -0.22824 0.31211 -0.23009 C 0.31367 -0.23101 0.31524 -0.23217 0.3168 -0.23333 C 0.31771 -0.23402 0.31875 -0.23426 0.31966 -0.23495 C 0.32214 -0.23703 0.32448 -0.24051 0.32708 -0.24166 C 0.33216 -0.24398 0.33099 -0.24282 0.33646 -0.24838 C 0.3375 -0.2493 0.33828 -0.25069 0.33932 -0.25162 C 0.34024 -0.25254 0.34128 -0.25254 0.34219 -0.25324 C 0.353 -0.26388 0.34323 -0.2574 0.35156 -0.26157 C 0.35521 -0.26342 0.35313 -0.26319 0.35534 -0.26319 L 0.35534 -0.26157 " pathEditMode="relative" ptsTypes="AAAAAAAAAAAAAAAAAAAAAAAAAAAAAAAAAAAAAAAAAAAAAAAAAAAAAAAAAAAAAAAAAA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96296E-6 L -4.375E-6 -2.96296E-6 C 0.00248 0.00255 0.00482 0.00556 0.00742 0.0081 C 0.01563 0.01644 0.01068 0.00949 0.01862 0.01991 C 0.02162 0.02361 0.02383 0.02894 0.02709 0.03148 C 0.0293 0.0331 0.03164 0.03449 0.03373 0.03658 C 0.03633 0.03912 0.03854 0.0426 0.04115 0.04491 C 0.04245 0.04607 0.04375 0.04676 0.04492 0.04815 C 0.05261 0.05718 0.04662 0.05301 0.05248 0.05648 C 0.05951 0.07222 0.05222 0.05857 0.06185 0.06991 C 0.07513 0.08565 0.06146 0.07292 0.07123 0.08148 C 0.0724 0.08426 0.07331 0.08773 0.07487 0.08982 C 0.07904 0.0956 0.08438 0.09838 0.08802 0.10486 C 0.08933 0.10718 0.09024 0.10996 0.0918 0.11158 C 0.09375 0.11389 0.09623 0.11435 0.09831 0.11644 C 0.10287 0.12107 0.10716 0.12662 0.11146 0.13148 C 0.11537 0.13588 0.11302 0.13403 0.11706 0.13658 C 0.11901 0.13935 0.12058 0.14283 0.12266 0.14491 C 0.12539 0.14746 0.13112 0.14977 0.13112 0.14977 C 0.13464 0.15486 0.13568 0.15718 0.13959 0.15996 C 0.14076 0.16065 0.14206 0.16088 0.14336 0.16158 C 0.14935 0.16968 0.14987 0.17084 0.15547 0.17662 C 0.15677 0.17778 0.15794 0.17894 0.15925 0.17986 C 0.16016 0.18056 0.1612 0.18056 0.16211 0.18148 C 0.16406 0.18357 0.16563 0.18681 0.16771 0.1882 C 0.16953 0.18935 0.17162 0.18982 0.17331 0.19144 C 0.1763 0.19445 0.17852 0.19954 0.18177 0.20162 C 0.18503 0.20347 0.18998 0.20602 0.19206 0.20996 C 0.19336 0.21204 0.1944 0.21459 0.19584 0.21644 C 0.19662 0.2176 0.19779 0.21736 0.1987 0.21829 C 0.20586 0.22454 0.19714 0.21898 0.2043 0.22315 C 0.20547 0.22477 0.20664 0.22685 0.20808 0.22824 C 0.22136 0.24005 0.20169 0.21852 0.2155 0.2331 C 0.21745 0.23519 0.21901 0.23843 0.2211 0.23982 C 0.22787 0.24468 0.22396 0.24097 0.22956 0.24815 C 0.23828 0.25926 0.22683 0.24491 0.23516 0.25324 C 0.23711 0.2551 0.24089 0.25996 0.24089 0.25996 L 0.24089 0.25996 " pathEditMode="relative" ptsTypes="AAAAAAAAAAAAAAAAAAAAAAAAAAAAAAAAAAAA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8.33333E-7 3.33333E-6 L 0.01028 0.00324 C 0.01185 0.0037 0.01341 0.00394 0.01497 0.00486 C 0.01718 0.00625 0.01914 0.00903 0.02148 0.00995 C 0.03046 0.01343 0.04036 0.01482 0.04961 0.01667 C 0.05273 0.01829 0.05586 0.02014 0.05898 0.02153 C 0.06119 0.02245 0.06341 0.02269 0.06562 0.02315 L 0.08242 0.02824 C 0.0858 0.02917 0.09531 0.03102 0.09843 0.03148 C 0.10052 0.03333 0.1026 0.03565 0.10494 0.03657 C 0.12916 0.04722 0.09856 0.02917 0.12083 0.04167 C 0.12343 0.04306 0.12578 0.04514 0.12838 0.04653 C 0.1345 0.05 0.13632 0.05 0.14244 0.05162 C 0.14427 0.05324 0.14609 0.05532 0.14804 0.05648 C 0.14961 0.05764 0.15117 0.05741 0.15273 0.05833 C 0.15468 0.05926 0.15651 0.06065 0.15833 0.06157 C 0.16028 0.0625 0.16211 0.0625 0.16406 0.0632 C 0.16497 0.06366 0.16588 0.06435 0.16679 0.06482 C 0.16927 0.0662 0.17187 0.06713 0.17435 0.06829 C 0.17591 0.06991 0.17721 0.07222 0.17903 0.07315 C 0.18112 0.07454 0.18333 0.07431 0.18554 0.075 C 0.18841 0.07593 0.19127 0.07662 0.19401 0.07824 C 0.19622 0.0794 0.1983 0.08171 0.20052 0.08333 C 0.20273 0.08472 0.20494 0.08542 0.20716 0.08657 C 0.20963 0.0882 0.21211 0.09005 0.21458 0.09167 C 0.21679 0.09282 0.21901 0.09398 0.22122 0.09491 C 0.22395 0.09607 0.22682 0.09676 0.22968 0.09815 C 0.24414 0.10625 0.22838 0.10139 0.2427 0.10486 C 0.24583 0.10648 0.24895 0.10857 0.25208 0.10995 C 0.25494 0.11134 0.25781 0.11181 0.26054 0.1132 C 0.2638 0.11505 0.26679 0.11806 0.26992 0.11991 C 0.27239 0.1213 0.275 0.12199 0.27747 0.12338 C 0.2806 0.12477 0.28372 0.12662 0.28685 0.12824 C 0.28958 0.12986 0.29244 0.13195 0.29531 0.13333 C 0.30143 0.13634 0.30416 0.13681 0.31028 0.1382 C 0.32291 0.14676 0.3164 0.14306 0.33554 0.15 C 0.33906 0.15116 0.34244 0.15301 0.34583 0.15324 L 0.36185 0.15486 C 0.36432 0.15602 0.36679 0.15741 0.36927 0.15833 C 0.375 0.16019 0.38281 0.16088 0.38802 0.16157 C 0.39609 0.16875 0.38685 0.16157 0.40026 0.16667 C 0.40195 0.16713 0.40338 0.16921 0.40494 0.16991 C 0.40677 0.17083 0.40872 0.17107 0.41054 0.17153 C 0.41185 0.17269 0.41302 0.17407 0.41432 0.175 C 0.41705 0.17685 0.42226 0.17778 0.42461 0.17824 C 0.42656 0.1794 0.42838 0.18032 0.4302 0.18171 C 0.43216 0.18287 0.43554 0.18565 0.43776 0.18657 C 0.44375 0.18935 0.44296 0.1875 0.45 0.19167 C 0.45182 0.19282 0.45364 0.19398 0.4556 0.19491 C 0.45807 0.1963 0.46054 0.19722 0.46302 0.19838 C 0.47213 0.20232 0.4681 0.2007 0.47526 0.20324 C 0.47942 0.20695 0.48138 0.20903 0.48645 0.21157 C 0.48828 0.2125 0.49023 0.21273 0.49218 0.2132 C 0.49336 0.21435 0.49466 0.21574 0.49583 0.21667 C 0.49843 0.21852 0.50065 0.21898 0.50338 0.21991 C 0.50429 0.22107 0.5052 0.22269 0.50625 0.22338 C 0.51041 0.22616 0.51028 0.22361 0.51367 0.22662 C 0.51471 0.22755 0.51549 0.22917 0.51653 0.23009 C 0.51796 0.23125 0.51966 0.23195 0.52122 0.23333 C 0.52226 0.23426 0.52304 0.23588 0.52395 0.23657 C 0.52578 0.23796 0.52786 0.23843 0.52968 0.24005 C 0.53255 0.24259 0.5358 0.24583 0.53906 0.24676 C 0.54466 0.24815 0.55026 0.24954 0.55586 0.25162 C 0.55716 0.25208 0.55846 0.25255 0.55963 0.25324 C 0.56185 0.25486 0.56393 0.25718 0.56614 0.25833 C 0.56836 0.25949 0.57057 0.25949 0.57278 0.25995 C 0.57461 0.26042 0.57656 0.26088 0.57838 0.26157 C 0.58281 0.2632 0.58724 0.26482 0.59153 0.26667 C 0.59401 0.26782 0.59648 0.26921 0.59895 0.26991 C 0.60247 0.27107 0.60586 0.27107 0.60937 0.27176 C 0.61054 0.27222 0.61185 0.27292 0.61302 0.27338 C 0.61562 0.27407 0.6181 0.27384 0.62057 0.275 C 0.62161 0.27546 0.62226 0.27778 0.62343 0.27824 C 0.62526 0.2794 0.62721 0.27917 0.62903 0.28009 C 0.63099 0.28079 0.63268 0.28241 0.63463 0.28333 C 0.63645 0.28426 0.63841 0.28426 0.64023 0.28495 C 0.64218 0.28588 0.64401 0.28727 0.64583 0.28843 C 0.64713 0.28889 0.64843 0.28935 0.64961 0.29005 C 0.65065 0.29051 0.65143 0.2912 0.65247 0.29167 C 0.65429 0.29236 0.65625 0.29259 0.65807 0.29329 C 0.65898 0.29375 0.65989 0.29445 0.66093 0.29491 C 0.66211 0.2956 0.66341 0.29607 0.66458 0.29676 C 0.66562 0.29722 0.66653 0.29792 0.66744 0.29838 C 0.66875 0.29907 0.66992 0.29931 0.67122 0.3 C 0.67213 0.30046 0.67304 0.30139 0.67395 0.30162 C 0.67617 0.30255 0.67838 0.30255 0.6806 0.30324 C 0.68307 0.30417 0.68789 0.30695 0.68997 0.30833 C 0.69127 0.30926 0.69231 0.31111 0.69375 0.31157 C 0.69648 0.31273 0.69935 0.31273 0.70208 0.31343 C 0.70312 0.31389 0.70403 0.31458 0.70494 0.31505 C 0.70729 0.3162 0.70924 0.31667 0.71145 0.31829 C 0.71276 0.31921 0.71393 0.32107 0.71523 0.32176 C 0.71705 0.32269 0.71901 0.32269 0.72083 0.32338 C 0.72343 0.32431 0.72591 0.32523 0.72838 0.32662 C 0.72929 0.32732 0.73033 0.32755 0.73125 0.32824 C 0.73216 0.32917 0.73294 0.33102 0.73398 0.33171 C 0.73554 0.33264 0.73711 0.33264 0.73867 0.33333 C 0.73971 0.3338 0.74062 0.33449 0.74153 0.33495 C 0.7431 0.33565 0.74466 0.33611 0.74622 0.33657 C 0.74752 0.33727 0.74869 0.33796 0.75 0.33843 C 0.75156 0.33889 0.75312 0.33935 0.75468 0.34005 C 0.75651 0.34097 0.75833 0.34213 0.76028 0.34329 L 0.76315 0.34514 L 0.76315 0.34514 " pathEditMode="relative" ptsTypes="AAAAAAAAAAAAAAAAAAAAAAAAAAAAAAAAAAAAAAAAAAAAAAAAAAAAAAAAAAAAAAAAAAAAAAAAAAAAAAAAAAAAAAAAAAAAAAAAAAAAAAAAA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1.11111E-6 L 2.08333E-7 -1.11111E-6 C 0.00872 0.00046 0.01744 0.00046 0.02617 0.00162 C 0.03372 0.00255 0.04114 0.00463 0.04869 0.00648 C 0.05091 0.00718 0.05299 0.00787 0.0552 0.0081 C 0.06497 0.00995 0.06458 0.0088 0.07213 0.01157 C 0.0806 0.01458 0.07044 0.01273 0.08528 0.01644 C 0.08737 0.01713 0.08958 0.01736 0.09179 0.01829 C 0.09427 0.01921 0.09687 0.02014 0.09935 0.02153 C 0.10091 0.02245 0.10234 0.02407 0.10403 0.02477 C 0.10612 0.02593 0.10833 0.02593 0.11054 0.02662 C 0.1276 0.03657 0.10625 0.02454 0.12083 0.03148 C 0.12278 0.03241 0.12461 0.0338 0.12643 0.03495 C 0.12773 0.03565 0.12903 0.03588 0.1302 0.03657 C 0.13867 0.0456 0.13112 0.0382 0.14244 0.04653 C 0.14375 0.04745 0.14492 0.04884 0.14622 0.04977 C 0.1483 0.05162 0.15052 0.05347 0.15273 0.05486 C 0.15455 0.05625 0.15651 0.05671 0.15833 0.0581 C 0.16067 0.06019 0.16263 0.06296 0.16497 0.06482 C 0.1776 0.07523 0.16224 0.05764 0.17994 0.07662 C 0.18151 0.07824 0.18294 0.08032 0.18463 0.08148 C 0.18645 0.0831 0.18841 0.08333 0.19023 0.08495 C 0.19257 0.08681 0.19453 0.08958 0.19674 0.09144 C 0.19922 0.09352 0.20182 0.09445 0.20429 0.09653 C 0.20664 0.09838 0.20859 0.10139 0.2108 0.10324 C 0.21263 0.10463 0.21471 0.10532 0.21653 0.10648 C 0.22096 0.10972 0.22539 0.11273 0.22955 0.11644 C 0.23268 0.11921 0.23567 0.12292 0.23893 0.12477 C 0.24075 0.12593 0.24752 0.12963 0.24935 0.13148 C 0.25221 0.13449 0.25442 0.14005 0.25768 0.14144 C 0.26198 0.14352 0.26328 0.14398 0.2681 0.14653 C 0.26992 0.14769 0.27187 0.14838 0.27369 0.14977 C 0.27474 0.1507 0.27539 0.15232 0.27643 0.15324 C 0.27825 0.15463 0.28034 0.15509 0.28216 0.15648 C 0.29466 0.16574 0.28047 0.15787 0.29427 0.16482 C 0.30065 0.17245 0.2927 0.16366 0.30273 0.17153 C 0.31067 0.17778 0.29909 0.17269 0.31028 0.17662 C 0.31497 0.18218 0.3177 0.18634 0.32239 0.18982 C 0.3233 0.19051 0.32435 0.19097 0.32526 0.19144 C 0.32682 0.19375 0.32981 0.19792 0.33177 0.19977 C 0.33294 0.20116 0.33437 0.20185 0.33554 0.20324 C 0.33724 0.20509 0.33867 0.20764 0.34023 0.20995 C 0.34114 0.21111 0.34218 0.21204 0.3431 0.2132 C 0.34427 0.21482 0.34544 0.21667 0.34674 0.21829 C 0.3483 0.21991 0.35 0.2213 0.35143 0.22315 C 0.36718 0.2456 0.34466 0.21806 0.36185 0.2382 L 0.36458 0.24144 C 0.37109 0.2588 0.36067 0.23287 0.37018 0.24977 C 0.37122 0.25162 0.37109 0.25486 0.37213 0.25648 C 0.37304 0.25833 0.37474 0.25833 0.37591 0.25995 C 0.37786 0.26273 0.37955 0.26644 0.38151 0.26991 L 0.38893 0.2831 L 0.3927 0.28982 C 0.3931 0.29144 0.39297 0.29352 0.39362 0.29491 C 0.40013 0.30857 0.39492 0.29167 0.40026 0.30486 C 0.40104 0.30695 0.40104 0.30995 0.40208 0.31157 C 0.40338 0.31343 0.4052 0.31366 0.40677 0.31482 C 0.41002 0.32361 0.40703 0.31667 0.41237 0.32477 C 0.41341 0.32639 0.41419 0.32847 0.41523 0.32986 C 0.42356 0.34005 0.42187 0.33866 0.42838 0.34144 C 0.43411 0.34097 0.4427 0.3382 0.44895 0.34144 C 0.45104 0.34259 0.45273 0.34491 0.45455 0.34653 C 0.45898 0.35 0.46341 0.35324 0.4677 0.35648 C 0.48164 0.36736 0.47083 0.3588 0.48463 0.37153 C 0.49778 0.3838 0.49505 0.3794 0.50807 0.39491 C 0.51159 0.39907 0.51471 0.4044 0.51836 0.4081 C 0.52057 0.41042 0.52278 0.41227 0.52487 0.41482 C 0.52604 0.4162 0.52669 0.41829 0.52773 0.41991 C 0.5289 0.42176 0.5302 0.42338 0.53151 0.42477 C 0.53489 0.42894 0.54179 0.43657 0.54179 0.43657 C 0.54388 0.4419 0.54257 0.44144 0.54453 0.44144 L 0.54453 0.44144 " pathEditMode="relative" ptsTypes="AAAAAAAAAAAAAAAAAAAAAAAAAAAAAAAAAAAAAAAAAAAAAAAAAAAAAAAAAAAAAAAAAAAAAAAA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85185E-6 L -4.16667E-6 -1.85185E-6 C 0.0099 0.00023 0.04636 -1.85185E-6 0.06459 0.00324 C 0.06615 0.00348 0.06771 0.0044 0.06927 0.00486 C 0.07123 0.00556 0.07305 0.00602 0.075 0.00648 C 0.08177 0.00834 0.08867 0.01065 0.09558 0.01158 C 0.10612 0.01297 0.1168 0.01273 0.12748 0.0132 C 0.18034 0.01621 0.12852 0.01389 0.20248 0.01667 C 0.20677 0.01713 0.2112 0.01736 0.21563 0.01829 C 0.21654 0.01852 0.21745 0.01945 0.21836 0.01991 C 0.21992 0.02061 0.22149 0.02107 0.22305 0.02153 C 0.22969 0.02361 0.22943 0.02338 0.23711 0.025 L 0.2737 0.02315 C 0.27578 0.02315 0.28724 0.02037 0.28959 0.01991 C 0.29245 0.01922 0.29532 0.01898 0.29805 0.01829 C 0.3 0.01783 0.30183 0.01713 0.30365 0.01667 C 0.30612 0.01598 0.30873 0.01551 0.3112 0.01482 C 0.31901 0.00926 0.31276 0.01297 0.3224 0.00996 C 0.3237 0.00949 0.32487 0.00857 0.32617 0.00834 C 0.32839 0.00764 0.3306 0.00718 0.33282 0.00648 C 0.33373 0.00602 0.33464 0.00556 0.33555 0.00486 C 0.33711 0.00394 0.33867 0.00232 0.34024 0.00162 C 0.34206 0.0007 0.34401 0.0007 0.34584 -1.85185E-6 C 0.34714 -0.00046 0.34831 -0.00139 0.34961 -0.00185 C 0.35209 -0.00254 0.35469 -0.00277 0.35716 -0.00347 C 0.36367 -0.00532 0.35821 -0.00486 0.36563 -0.00833 C 0.36745 -0.00926 0.36927 -0.00949 0.37123 -0.00995 C 0.3767 -0.01504 0.37357 -0.0125 0.3806 -0.01666 C 0.38151 -0.01736 0.38242 -0.01828 0.38334 -0.01828 C 0.39519 -0.02083 0.38894 -0.01967 0.40209 -0.02176 C 0.40482 -0.02291 0.40782 -0.0243 0.41055 -0.025 C 0.4112 -0.02523 0.41185 -0.025 0.4125 -0.025 L 0.4125 -0.025 " pathEditMode="relative" ptsTypes="AAAAAAAAAAAAAAAAAAAAAAAAAAAAAAAAA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-6.2963E-6 L -7.5E-6 -6.2963E-6 L 0.01679 -0.00163 L 0.04023 -0.00325 L 0.05898 -0.0051 C 0.08658 -0.01158 0.05963 -0.00603 0.10025 -0.00996 C 0.10247 -0.01019 0.10455 -0.01135 0.10676 -0.01158 C 0.11236 -0.01251 0.11809 -0.01274 0.12369 -0.01343 C 0.13124 -0.01529 0.13854 -0.01714 0.14622 -0.0183 C 0.15585 -0.01968 0.16562 -0.01992 0.17525 -0.02177 L 0.21184 -0.02825 C 0.22226 -0.0301 0.22734 -0.03149 0.23906 -0.03172 L 0.34583 -0.03334 L 0.42187 -0.03658 C 0.42916 -0.03705 0.44309 -0.03913 0.45091 -0.04005 C 0.45937 -0.04098 0.46861 -0.04168 0.47708 -0.0433 C 0.47929 -0.04376 0.4815 -0.04445 0.48372 -0.04492 C 0.49531 -0.04445 0.50689 -0.04445 0.51835 -0.0433 C 0.51939 -0.0433 0.52031 -0.04214 0.52122 -0.04168 C 0.52512 -0.03959 0.52617 -0.03959 0.53059 -0.03843 C 0.53176 -0.03728 0.53294 -0.03566 0.53437 -0.03496 C 0.54726 -0.02825 0.53255 -0.03936 0.54557 -0.0301 C 0.54687 -0.02918 0.54804 -0.02755 0.54934 -0.02663 C 0.55051 -0.02593 0.55182 -0.0257 0.55312 -0.02501 C 0.55585 -0.02339 0.55872 -0.02177 0.56145 -0.01992 C 0.56249 -0.01945 0.56341 -0.01876 0.56432 -0.0183 L 0.56992 -0.01668 C 0.57968 -0.00811 0.56614 -0.01922 0.5802 -0.01158 C 0.58098 -0.01135 0.58684 -0.00325 0.58684 -0.00325 C 0.58788 -0.0014 0.58867 0.00115 0.58958 0.00323 C 0.59049 0.00508 0.59166 0.00647 0.59244 0.00832 C 0.59387 0.01157 0.59466 0.0155 0.59622 0.01828 L 0.60182 0.02823 C 0.60273 0.03008 0.6039 0.03147 0.60468 0.03332 C 0.6052 0.03495 0.60559 0.03703 0.6065 0.03842 C 0.60729 0.03934 0.60833 0.03934 0.60937 0.04004 C 0.61132 0.05069 0.60872 0.03911 0.61301 0.04999 C 0.61809 0.06226 0.61119 0.05161 0.61874 0.06157 C 0.62031 0.07036 0.61913 0.06527 0.62343 0.07661 C 0.62395 0.07823 0.62486 0.07985 0.62525 0.0817 C 0.62551 0.08332 0.62591 0.08495 0.62617 0.08657 C 0.62656 0.08934 0.62721 0.09513 0.62721 0.09513 L 0.62721 0.09513 " pathEditMode="relative" ptsTypes="AAAAAAAAAAAAAAAAAAAAAAAAAAAAAAAAAAAAAAAAAAA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9.25926E-6 L 7.5E-6 9.25926E-6 C 0.00561 -0.0081 0.01055 -0.01805 0.0168 -0.02476 C 0.03334 -0.04328 0.01785 -0.02546 0.02813 -0.03819 C 0.02995 -0.0405 0.03191 -0.04236 0.03373 -0.0449 C 0.04102 -0.05578 0.03868 -0.05717 0.04779 -0.06828 C 0.05157 -0.07291 0.056 -0.07569 0.0599 -0.07986 C 0.06133 -0.08124 0.06238 -0.08333 0.06368 -0.08495 C 0.06459 -0.08611 0.06563 -0.0868 0.06654 -0.08819 C 0.06785 -0.09027 0.06889 -0.09282 0.07032 -0.0949 C 0.07201 -0.09745 0.0741 -0.0993 0.07592 -0.10161 C 0.07722 -0.10324 0.07839 -0.10486 0.07969 -0.10648 C 0.08152 -0.10925 0.08334 -0.11226 0.08529 -0.11481 C 0.08646 -0.11666 0.0879 -0.11805 0.08907 -0.1199 C 0.08998 -0.12129 0.09076 -0.12337 0.0918 -0.12476 C 0.09271 -0.12615 0.09376 -0.12708 0.09467 -0.12824 C 0.09623 -0.13032 0.09766 -0.13286 0.09936 -0.13495 C 0.10079 -0.1368 0.10261 -0.13796 0.10404 -0.13981 C 0.10508 -0.1412 0.10574 -0.14351 0.10678 -0.1449 C 0.10795 -0.14629 0.10951 -0.14675 0.11055 -0.14814 C 0.11238 -0.15069 0.11355 -0.15416 0.11524 -0.15648 C 0.12136 -0.16481 0.12865 -0.17036 0.13399 -0.17986 C 0.1366 -0.18425 0.13881 -0.18935 0.14154 -0.19328 C 0.14506 -0.19814 0.14923 -0.20161 0.15274 -0.20648 C 0.15717 -0.21273 0.16068 -0.22036 0.16498 -0.22661 C 0.1685 -0.23148 0.17266 -0.23495 0.17618 -0.23981 C 0.17917 -0.24398 0.18165 -0.2493 0.18464 -0.25324 C 0.18855 -0.2581 0.19298 -0.2618 0.19688 -0.26643 C 0.19975 -0.27013 0.20235 -0.27453 0.20535 -0.27824 C 0.20808 -0.28171 0.21094 -0.28472 0.21368 -0.28819 C 0.21498 -0.28981 0.21641 -0.2912 0.21745 -0.29328 C 0.21954 -0.29675 0.22084 -0.30161 0.22318 -0.30486 C 0.22475 -0.30717 0.22696 -0.30786 0.22878 -0.30995 C 0.24324 -0.32499 0.22618 -0.30833 0.23907 -0.32314 C 0.24363 -0.32847 0.2487 -0.33263 0.25313 -0.33819 C 0.25535 -0.34097 0.25743 -0.34398 0.25964 -0.34652 C 0.26081 -0.34791 0.26225 -0.34837 0.26342 -0.34976 C 0.2655 -0.35231 0.26706 -0.35555 0.26902 -0.3581 C 0.27149 -0.36134 0.2741 -0.36365 0.27657 -0.36643 C 0.27956 -0.37013 0.28021 -0.37175 0.28308 -0.37476 C 0.28438 -0.37615 0.28568 -0.37685 0.28686 -0.37824 C 0.28803 -0.37962 0.28868 -0.38171 0.28972 -0.3831 C 0.29089 -0.38472 0.29219 -0.38518 0.2935 -0.38657 C 0.29441 -0.38749 0.29532 -0.38865 0.29623 -0.38981 C 0.29779 -0.39814 0.2961 -0.39212 0.30001 -0.39814 C 0.30131 -0.40023 0.30222 -0.40324 0.30378 -0.40486 C 0.30548 -0.40671 0.30756 -0.40694 0.30938 -0.4081 C 0.31277 -0.41064 0.31472 -0.4118 0.31785 -0.41481 C 0.31876 -0.41574 0.31967 -0.41736 0.32058 -0.41828 C 0.32982 -0.42638 0.32162 -0.41712 0.32813 -0.42476 C 0.33048 -0.43749 0.32709 -0.42245 0.33191 -0.4331 C 0.33256 -0.43449 0.33243 -0.43657 0.33282 -0.43819 C 0.33334 -0.44004 0.33412 -0.44143 0.33477 -0.44328 C 0.33178 -0.46388 0.33373 -0.44745 0.33373 -0.49305 L 0.33373 -0.49305 " pathEditMode="relative" ptsTypes="AAAAAAAAAAAAAAAAAAAAAAAAAAAAAAAAAAAAAAAAAAAAAAAAAAAAAAA">
                                      <p:cBhvr>
                                        <p:cTn id="5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</dc:creator>
  <cp:lastModifiedBy>natal</cp:lastModifiedBy>
  <cp:revision>6</cp:revision>
  <dcterms:created xsi:type="dcterms:W3CDTF">2021-11-07T15:47:44Z</dcterms:created>
  <dcterms:modified xsi:type="dcterms:W3CDTF">2021-11-07T16:44:03Z</dcterms:modified>
</cp:coreProperties>
</file>