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9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9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0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80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8442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2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224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2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14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0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1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5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8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7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1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9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D4BB3-0DCA-422E-A926-B4048D7E92FC}" type="datetimeFigureOut">
              <a:rPr lang="ru-RU" smtClean="0"/>
              <a:t>ср 21.12.22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4D4DA4-6371-42D0-A4BE-5E2A57745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0A1A9-DB4D-4E1F-B245-45FA2A63F7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Процесса многолетней подготовки рукопашника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35A1A8-3EB8-46E0-917A-E1FA848780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ВЫПОЛНИЛА СТУДЕНТКА: Несмеянова </a:t>
            </a:r>
            <a:r>
              <a:rPr lang="ru-RU" dirty="0" err="1"/>
              <a:t>а.к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6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42864-A8CA-4CD8-BF0E-60C17C6AD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Arial Black" panose="020B0A04020102020204" pitchFamily="34" charset="0"/>
              </a:rPr>
              <a:t>1 этап – предварительной подготовки(7-8 лет)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589CF2E-0074-41B3-A015-E34875A591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4609" y="2160588"/>
            <a:ext cx="618282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09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77DE4-C669-4425-BCFA-4485C19B4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871" y="959600"/>
            <a:ext cx="8761413" cy="7069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2 этап – начальной спортивной специализации (9-11 лет)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E875AC4-D75A-4F40-B43D-1AD6551B85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3804" y="2160588"/>
            <a:ext cx="582443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73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DEED4C-FE8A-4B81-9F62-91548D7F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3 этап – углублённой специализации в АРБ(13-15 лет)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E354354-C117-44EC-B33B-E44E7F1969B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5582" y="2160588"/>
            <a:ext cx="582087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85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2AA71-15CF-41F8-BEE5-1929FCFF2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4 этап – спортивное совершенствование(15-18 лет)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61D016-683E-46AE-A3F9-98046C4503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4942" y="2160588"/>
            <a:ext cx="5822154" cy="38814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972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</TotalTime>
  <Words>50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Trebuchet MS</vt:lpstr>
      <vt:lpstr>Wingdings 3</vt:lpstr>
      <vt:lpstr>Аспект</vt:lpstr>
      <vt:lpstr>Процесса многолетней подготовки рукопашника</vt:lpstr>
      <vt:lpstr>1 этап – предварительной подготовки(7-8 лет)</vt:lpstr>
      <vt:lpstr>2 этап – начальной спортивной специализации (9-11 лет)</vt:lpstr>
      <vt:lpstr>3 этап – углублённой специализации в АРБ(13-15 лет)</vt:lpstr>
      <vt:lpstr>4 этап – спортивное совершенствование(15-18 лет)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Процесса многолетней подготовки рукопашника</dc:title>
  <dc:creator>User</dc:creator>
  <cp:lastModifiedBy>User</cp:lastModifiedBy>
  <cp:revision>5</cp:revision>
  <dcterms:created xsi:type="dcterms:W3CDTF">2022-12-07T19:39:10Z</dcterms:created>
  <dcterms:modified xsi:type="dcterms:W3CDTF">2022-12-21T19:39:41Z</dcterms:modified>
</cp:coreProperties>
</file>