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7"/>
  </p:handoutMasterIdLst>
  <p:sldIdLst>
    <p:sldId id="272" r:id="rId2"/>
    <p:sldId id="274" r:id="rId3"/>
    <p:sldId id="275" r:id="rId4"/>
    <p:sldId id="270" r:id="rId5"/>
    <p:sldId id="276" r:id="rId6"/>
    <p:sldId id="280" r:id="rId7"/>
    <p:sldId id="277" r:id="rId8"/>
    <p:sldId id="278" r:id="rId9"/>
    <p:sldId id="279" r:id="rId10"/>
    <p:sldId id="281" r:id="rId11"/>
    <p:sldId id="282" r:id="rId12"/>
    <p:sldId id="283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850A28-A2B4-4E1B-AB59-626D42087E4A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C56DA7B-0966-4948-A2FB-6DBB00EED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FBA2F-0AB6-4608-B32C-45C1CB870D8B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88EB4-D16B-4F17-8DA4-FBCD54CB4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9ADE6-40A6-4CF3-9243-C47A5AF4B9D3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2F550-B6CD-4EB0-A3E2-6C88AB22C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6FCDC-1848-477A-B930-3083FD8AD8B2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0AA80-8F2C-448B-AAE4-570B5FB05C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E05E4-17D9-46A2-8D40-36C1E4775D65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6DF9F-B62D-4B81-B171-7BC12D87E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DBBFB-AB48-4C93-87C6-2FFC1F32B373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30F55-4F4A-40DF-AD16-CEF1A35A4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7AA37-9F76-4FF8-A797-85897DFEADC4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8761E-4A2F-4FDA-AF93-7A888F728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B3DCB-889D-41A1-8B06-D56F0A630CB8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8DF2F-BF6C-4F98-A2D3-2A7F838E6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9D60A-8937-4B5D-BC20-4552B21E17CD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414D0-56A0-4F50-B0CB-30A3C78A2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2E623-CC8C-4A42-933C-0291722599CC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751C2-7DB4-4C68-838A-986AE603F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A0C71-7A5E-437C-A6AD-7BAF61587148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0FD14-821D-4A99-9933-671B7B7D4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E44D9-8444-4991-B20B-AC8CAA04D3C4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A5AFA-B77A-46A6-8D37-D3DC727AF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170746-9BB0-4CCE-AAF6-482B0F893D33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203396-F956-4AFC-9F6E-5E839FC98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bankgorodov.ru/index.php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"/>
          <p:cNvSpPr>
            <a:spLocks noChangeArrowheads="1"/>
          </p:cNvSpPr>
          <p:nvPr/>
        </p:nvSpPr>
        <p:spPr bwMode="auto">
          <a:xfrm>
            <a:off x="428625" y="642938"/>
            <a:ext cx="8072438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Бузулук  - прославленный город </a:t>
            </a:r>
          </a:p>
          <a:p>
            <a:pPr algn="ctr"/>
            <a:r>
              <a:rPr lang="ru-RU" altLang="ru-RU" sz="32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интересной  историей</a:t>
            </a:r>
            <a:r>
              <a:rPr lang="ru-RU" altLang="ru-RU" sz="3200">
                <a:latin typeface="Constantia" pitchFamily="18" charset="0"/>
              </a:rPr>
              <a:t> </a:t>
            </a:r>
            <a:r>
              <a:rPr lang="ru-RU" altLang="ru-RU">
                <a:latin typeface="Constantia" pitchFamily="18" charset="0"/>
              </a:rPr>
              <a:t/>
            </a:r>
            <a:br>
              <a:rPr lang="ru-RU" altLang="ru-RU">
                <a:latin typeface="Constantia" pitchFamily="18" charset="0"/>
              </a:rPr>
            </a:br>
            <a:endParaRPr lang="ru-RU" altLang="ru-RU">
              <a:latin typeface="Constantia" pitchFamily="18" charset="0"/>
            </a:endParaRPr>
          </a:p>
        </p:txBody>
      </p:sp>
      <p:pic>
        <p:nvPicPr>
          <p:cNvPr id="3" name="Рисунок 2" descr="photo-06-buzuluk-russ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1500174"/>
            <a:ext cx="4786346" cy="514353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4" name="Рисунок 3" descr="196752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000240"/>
            <a:ext cx="4214842" cy="414805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053" name="Picture 2" descr="Герб города Бузулу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51763" y="0"/>
            <a:ext cx="13922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001000" cy="3000375"/>
          </a:xfrm>
        </p:spPr>
        <p:txBody>
          <a:bodyPr/>
          <a:lstStyle/>
          <a:p>
            <a:pPr eaLnBrk="1" hangingPunct="1"/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           В годы войны около 30 тысяч наших земляков ушли на </a:t>
            </a:r>
            <a:b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фронт, одна треть из них, более 11 тысяч 200 человек, с войны </a:t>
            </a:r>
            <a:b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не вернулись.</a:t>
            </a:r>
            <a:b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altLang="ru-RU" sz="1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Родной город помнит о них, как будет помнить о каждом из нас.</a:t>
            </a: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           В их честь, в память об их детях, внуках, правнуках, </a:t>
            </a:r>
            <a:b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прошедших через Афганистан, Чечню, через другие локальные войны и вооружённые конфликты, в городе основан мемориал воинской славы. О них плачет скорбящая мать, склоняясь над вечным огнём. Места, связанные с памятью о боевых и трудовых подвигах прославленных бузулучан, отмечены в прошлом году памятными табличками. </a:t>
            </a:r>
          </a:p>
        </p:txBody>
      </p:sp>
      <p:pic>
        <p:nvPicPr>
          <p:cNvPr id="4" name="Рисунок 3" descr="get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714752"/>
            <a:ext cx="3063868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ы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3214686"/>
            <a:ext cx="3000396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ывы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3643314"/>
            <a:ext cx="3428992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1270" name="Picture 2" descr="Герб города Бузулу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51763" y="0"/>
            <a:ext cx="13922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14679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9938" y="3037573"/>
            <a:ext cx="5424062" cy="3820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1" name="Picture 2" descr="Герб города Бузулу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5" y="0"/>
            <a:ext cx="15716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428625" y="285750"/>
            <a:ext cx="70723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altLang="ru-RU" sz="2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Мемориал «Вечный огонь» в Бузулуке открыт в 1969 г. по проекту архитектора Бугаева, уроженца г. Бузулука, и посвящен всем погибшим в годы Великой Отечественной войны</a:t>
            </a:r>
          </a:p>
        </p:txBody>
      </p:sp>
      <p:pic>
        <p:nvPicPr>
          <p:cNvPr id="9" name="Рисунок 8" descr="3цу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831545"/>
            <a:ext cx="4929190" cy="3740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http://rodina-buzuluk.ucoz.ru/glavnaja_neft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0"/>
            <a:ext cx="8858250" cy="664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 Карамзин Николай </a:t>
            </a:r>
            <a:r>
              <a:rPr lang="ru-RU" b="1" dirty="0" smtClean="0"/>
              <a:t>Михайлович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(1 (12) декабря 1766 года - 22 </a:t>
            </a:r>
            <a:r>
              <a:rPr lang="ru-RU" dirty="0" smtClean="0"/>
              <a:t>мая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  <a:r>
              <a:rPr lang="ru-RU" dirty="0"/>
              <a:t>(3 июня)1826 года)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Русский </a:t>
            </a:r>
            <a:r>
              <a:rPr lang="ru-RU" dirty="0" smtClean="0"/>
              <a:t>писатель. </a:t>
            </a:r>
            <a:r>
              <a:rPr lang="ru-RU" dirty="0"/>
              <a:t>Создатель «Истории государства Российского» (1803 - 1826), первого обзорного труда, открывшего историю </a:t>
            </a:r>
            <a:r>
              <a:rPr lang="ru-RU" dirty="0">
                <a:hlinkClick r:id="rId2"/>
              </a:rPr>
              <a:t>России</a:t>
            </a:r>
            <a:r>
              <a:rPr lang="ru-RU" dirty="0"/>
              <a:t> широкой общественности. Родился в селе Михайловка (</a:t>
            </a:r>
            <a:r>
              <a:rPr lang="ru-RU" dirty="0" err="1"/>
              <a:t>Преображенское</a:t>
            </a:r>
            <a:r>
              <a:rPr lang="ru-RU" dirty="0"/>
              <a:t>) </a:t>
            </a:r>
            <a:r>
              <a:rPr lang="ru-RU" dirty="0" err="1"/>
              <a:t>Бузулукского</a:t>
            </a:r>
            <a:r>
              <a:rPr lang="ru-RU" dirty="0"/>
              <a:t> уезда Самарской губернии 1 (12) декабря 1766 года.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1600" y="15875"/>
            <a:ext cx="26924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Высоцкий </a:t>
            </a:r>
            <a:r>
              <a:rPr lang="ru-RU" b="1" dirty="0" smtClean="0"/>
              <a:t>Владимир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</a:t>
            </a:r>
            <a:r>
              <a:rPr lang="ru-RU" b="1" dirty="0"/>
              <a:t>Семёнович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(25 января 1938 года - 25 июля 1980 года)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Высоцкий Владимир Семёнович – советский поэт, бард, актёр театра и кино, голос души русского народа. В 1941г. был эвакуирован с матерью в село Воронцовка, где жил до 1943 г. Именем поэта названа одна из улиц села</a:t>
            </a:r>
            <a:r>
              <a:rPr lang="ru-RU" dirty="0" smtClean="0"/>
              <a:t>.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4700" y="25400"/>
            <a:ext cx="3275013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583488" cy="4525963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Аксаков Сергей Тимофеевич</a:t>
            </a:r>
            <a:r>
              <a:rPr lang="ru-RU" dirty="0"/>
              <a:t> (1791-1859), писатель.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Родился </a:t>
            </a:r>
            <a:r>
              <a:rPr lang="ru-RU" dirty="0"/>
              <a:t>в Уфе в дворянской семье. Детство провел в имении </a:t>
            </a:r>
            <a:r>
              <a:rPr lang="ru-RU" dirty="0" err="1"/>
              <a:t>Ново-Аксаково</a:t>
            </a:r>
            <a:r>
              <a:rPr lang="ru-RU" dirty="0"/>
              <a:t> </a:t>
            </a:r>
            <a:r>
              <a:rPr lang="ru-RU" dirty="0" err="1"/>
              <a:t>Бугурусланского</a:t>
            </a:r>
            <a:r>
              <a:rPr lang="ru-RU" dirty="0"/>
              <a:t> уезда Оренбургской губернии. В 1820-1830-х гг. занимался театральной критикой. В альманахе "Денница" (1834) был опубликован очерк, написанный по оренбургским впечатлениям, — "Буран", с которого, собственно, и начался его путь в литературе. Основные произведения — "Записки об уженье рыбы" (1852), "Записки ружейного охотника Оренбургской губернии" (1852), "Рассказы и воспоминания охотника о разных охотах" (1855), "Семейная хроника" (1856), "Детские годы </a:t>
            </a:r>
            <a:r>
              <a:rPr lang="ru-RU" dirty="0" err="1"/>
              <a:t>Багрова-внука</a:t>
            </a:r>
            <a:r>
              <a:rPr lang="ru-RU" dirty="0"/>
              <a:t>" (1858). В селе Аксаково работает литературный музей-заповедник СТ. Аксакова, в котором можно подробно ознакомиться с жизнью и творчеством семейства Аксаковых.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7100" y="36513"/>
            <a:ext cx="184785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Берг Юрий Александрович</a:t>
            </a:r>
            <a:r>
              <a:rPr lang="ru-RU" altLang="ru-RU" smtClean="0"/>
              <a:t> (р.1953г.),  губернатор Оренбургской области (с  июня 2010 года).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3938" y="2708275"/>
            <a:ext cx="3003550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Гагарин Юрий Алексеевич</a:t>
            </a:r>
            <a:r>
              <a:rPr lang="ru-RU" dirty="0"/>
              <a:t> (1934-1968). Летчик-космонавт. Родился 9 марта 1934 г. в деревне </a:t>
            </a:r>
            <a:r>
              <a:rPr lang="ru-RU" dirty="0" err="1"/>
              <a:t>Клушино</a:t>
            </a:r>
            <a:r>
              <a:rPr lang="ru-RU" dirty="0"/>
              <a:t> </a:t>
            </a:r>
            <a:r>
              <a:rPr lang="ru-RU" dirty="0" err="1"/>
              <a:t>Гжатского</a:t>
            </a:r>
            <a:r>
              <a:rPr lang="ru-RU" dirty="0"/>
              <a:t> района Смоленской области в крестьянской семье. В 1941 г. пошел в первый класс, однако в октябре Смоленщина была оккупирована фашистской Германией, школа закрылась, и занятия возобновились только в 1943 г., после освобождения деревни. Окончив в 1949 г. шестой класс, поступил в Люберецкое ремесленное училище под Москвой, где учился на формовщика-литейщика. В 1951 г. с отличием окончил училище и одновременно 7-й класс школы рабочей молодежи. Как один из лучших учеников был направлен для продолжения учебы в Саратовский индустриальный техникум. Во время учебы начал заниматься в Саратовском аэроклубе и по окончании техникума в 1955 г. решил посвятить себя авиации. По рекомендации комиссии аэроклуба поступил в 1-е Чкаловское военно-авиационное училище в Оренбурге, которое окончил в 1957 г. Служил в Заполярье. В 1959 г. участвовал в конкурсном отборе кандидатов для полета в космос, и весной 1960 г. был зачислен в первый отряд космонавтов в числе других 20 офицеров-летчиков. 12 апреля 1961 г. Ю.А. Гагарин на космическом корабле "Восток" стартовал с космодрома Байконур и совершил первый космический полет, облетев земной шар за 108 минут и благополучно вернувшись на Землю. В 1961 г. поступил в Военно-воздушную инженерную академию им. Н.Е. Жуковского (Москва). Параллельно учебе готовился к дальнейшим космическим полетам (был дублером В.М. Комарова при его полете на корабле "Союз-1", закончившемся трагической гибелью космонавта недалеко от Орска). Погиб 27 марта 1968 г. в авиационной катастрофе вблизи деревни Новоселово </a:t>
            </a:r>
            <a:r>
              <a:rPr lang="ru-RU" dirty="0" err="1"/>
              <a:t>Киржачского</a:t>
            </a:r>
            <a:r>
              <a:rPr lang="ru-RU" dirty="0"/>
              <a:t> района Владимирской области во время тренировочного полета на самолете УТИ МиГ-15 вместе с летчиком-инструктором B.C. Серегиным. В Оренбурге работает музей-квартира Гагариных.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4508500"/>
            <a:ext cx="27114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Даль Владимир Иванович</a:t>
            </a:r>
            <a:r>
              <a:rPr lang="ru-RU" dirty="0"/>
              <a:t> (1801-1872), писатель</a:t>
            </a:r>
            <a:r>
              <a:rPr lang="ru-RU" dirty="0" smtClean="0"/>
              <a:t>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</a:t>
            </a:r>
            <a:r>
              <a:rPr lang="ru-RU" dirty="0"/>
              <a:t>лексикограф, этнограф, </a:t>
            </a:r>
            <a:r>
              <a:rPr lang="ru-RU" dirty="0" smtClean="0"/>
              <a:t>член-корреспондент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</a:t>
            </a:r>
            <a:r>
              <a:rPr lang="ru-RU" dirty="0"/>
              <a:t>Петербургской АН. Около 8 лет (1833-1841), наиболее плодотворных лет своей жизни, прожил в Оренбурге, работая в Министерстве внутренних дел. Здесь им была собрана основная часть материалов для "Толкового словаря живого великорусского языка" (т. 1 -4, 1863-1866), а также для "Пословиц русского народа" (1861-1862). С Оренбургским краем связано содержание произведений "Уральский казак", "Охота на волков", "Серенькая", "</a:t>
            </a:r>
            <a:r>
              <a:rPr lang="ru-RU" dirty="0" err="1"/>
              <a:t>Бикей</a:t>
            </a:r>
            <a:r>
              <a:rPr lang="ru-RU" dirty="0"/>
              <a:t> и </a:t>
            </a:r>
            <a:r>
              <a:rPr lang="ru-RU" dirty="0" err="1"/>
              <a:t>Мауляна</a:t>
            </a:r>
            <a:r>
              <a:rPr lang="ru-RU" dirty="0"/>
              <a:t>", "Рассказ об осаде крепости Герата", "Майна" и др. В Оренбурге Даль занимался широкой культурно-общественной деятельностью. При его участии был образован зоологический музей, положивший начало краеведческому музею. Здесь он написал учебники "Ботаника" и "Зоология", перевел с немецкого на русский язык труд Э.А. </a:t>
            </a:r>
            <a:r>
              <a:rPr lang="ru-RU" dirty="0" err="1"/>
              <a:t>Эверсманна</a:t>
            </a:r>
            <a:r>
              <a:rPr lang="ru-RU" dirty="0"/>
              <a:t> "Естественная история Оренбургского края", к которой с разрешения автора сделал свои пространные примечания.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9525"/>
            <a:ext cx="1654175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5229225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b="1" dirty="0"/>
              <a:t>Державин Гаврила Романович</a:t>
            </a:r>
            <a:r>
              <a:rPr lang="ru-RU" sz="3400" dirty="0"/>
              <a:t> (1743-1816), поэт, драматург, переводчик</a:t>
            </a:r>
            <a:r>
              <a:rPr lang="ru-RU" sz="3400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/>
              <a:t>Участие </a:t>
            </a:r>
            <a:r>
              <a:rPr lang="ru-RU" sz="3400" dirty="0"/>
              <a:t>в борьбе против Пугачева принесло Державину некоторую </a:t>
            </a:r>
            <a:r>
              <a:rPr lang="ru-RU" sz="3400" dirty="0" smtClean="0"/>
              <a:t>известность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400" dirty="0" smtClean="0"/>
              <a:t> </a:t>
            </a:r>
            <a:r>
              <a:rPr lang="ru-RU" sz="3400" dirty="0"/>
              <a:t>при дворе. В 1777 г. он получил триста душ крепостных в Белоруссии, но в это же время его уволили из армии вопреки его желанию. Из крестьянской войны он вышел убежденным сторонником идеи просвещенного самодержавия. Считал, что народ враждебен дворянству, угнетен, темен. Освободить его нельзя — тогда неизбежна гибель дворянского сословия. Только государь с помощью просвещения и справедливого исполнения законов может оградить дворян от народного восстания. Идеями просвещенного абсолютизма был отмечен прежде всего цикл од о </a:t>
            </a:r>
            <a:r>
              <a:rPr lang="ru-RU" sz="3400" dirty="0" err="1"/>
              <a:t>Фелице</a:t>
            </a:r>
            <a:r>
              <a:rPr lang="ru-RU" sz="3400" dirty="0"/>
              <a:t>. С момента выхода "</a:t>
            </a:r>
            <a:r>
              <a:rPr lang="ru-RU" sz="3400" dirty="0" err="1"/>
              <a:t>Фелицы</a:t>
            </a:r>
            <a:r>
              <a:rPr lang="ru-RU" sz="3400" dirty="0"/>
              <a:t>" началась головокружительная карьера Державина. После </a:t>
            </a:r>
            <a:r>
              <a:rPr lang="ru-RU" sz="3400" dirty="0" err="1"/>
              <a:t>Олонецкой</a:t>
            </a:r>
            <a:r>
              <a:rPr lang="ru-RU" sz="3400" dirty="0"/>
              <a:t> губернии его переводят губернатором в Тамбов, где он служил с 1786-го по 1788 г. В 1803 г. вышел в отставку и поселился в своем имении </a:t>
            </a:r>
            <a:r>
              <a:rPr lang="ru-RU" sz="3400" dirty="0" err="1"/>
              <a:t>Званка</a:t>
            </a:r>
            <a:r>
              <a:rPr lang="ru-RU" sz="3400" dirty="0"/>
              <a:t> на реке Волхове. Там он написал знаменитое послание "Евгению. Жизнь </a:t>
            </a:r>
            <a:r>
              <a:rPr lang="ru-RU" sz="3400" dirty="0" err="1"/>
              <a:t>званская</a:t>
            </a:r>
            <a:r>
              <a:rPr lang="ru-RU" sz="3400" dirty="0"/>
              <a:t>", автобиографические "Записки". В последние годы жизни Державин увлекался театром. Написал ряд стихотворных трагедий, опер и комедий, переводил трагедии Расина стихами. Среди драматургических произведений Державина следует упомянуть театральное представление с музыкой в пяти действиях "Добрыня", "Пожарский, или Освобождение Москвы", оперу в трех действиях "Рудокопы". С Оренбургским краем Державин был связан с начала своей биографии. Его отец, армейский офицер, последние годы жизни (1749-1754) служил в Оренбурге, где будущий поэт получил первоначальное образование. 300 четвертей пахотной земли с лесами и прочими угодьями по реке </a:t>
            </a:r>
            <a:r>
              <a:rPr lang="ru-RU" sz="3400" dirty="0" err="1"/>
              <a:t>Кутулук</a:t>
            </a:r>
            <a:r>
              <a:rPr lang="ru-RU" sz="3400" dirty="0"/>
              <a:t> в </a:t>
            </a:r>
            <a:r>
              <a:rPr lang="ru-RU" sz="3400" dirty="0" err="1"/>
              <a:t>Бузулукском</a:t>
            </a:r>
            <a:r>
              <a:rPr lang="ru-RU" sz="3400" dirty="0"/>
              <a:t> уезде, полученных отцом от казны, положили начало имению </a:t>
            </a:r>
            <a:r>
              <a:rPr lang="ru-RU" sz="3400" dirty="0" err="1"/>
              <a:t>Державино</a:t>
            </a:r>
            <a:r>
              <a:rPr lang="ru-RU" sz="3400" dirty="0"/>
              <a:t>, развитию которого семья уделяла постоянное внимание. В годы пугачевщины Державин бывал в пределах Оренбургского края в качестве офицера, состоявшего в распоряжении командующего войсками против Пугачева.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6975" y="25400"/>
            <a:ext cx="15970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2938" y="428625"/>
            <a:ext cx="7143750" cy="2286000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       Впервые  название  Бузулук  появилось  на  карте </a:t>
            </a:r>
            <a:b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Московии,  изданной  в  Англии,  в  1562  году.   Им </a:t>
            </a:r>
            <a:b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 обозначались  Бузулукский бор,  река  Бузулук  и поселение  </a:t>
            </a:r>
            <a:b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на  ней.  Предположительно  данное поселение  появилось  в  13-м веке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alt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309857720ad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000240"/>
            <a:ext cx="757242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2" descr="Герб города Бузулу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8100" y="0"/>
            <a:ext cx="14859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Доброскок Александр Михайлович</a:t>
            </a:r>
            <a:r>
              <a:rPr lang="ru-RU" altLang="ru-RU" smtClean="0"/>
              <a:t> (р. 1982), Заслуженный мастер спорта по прыжкам в воду, серебряный призер XXVII летних Олимпийских игр в Сиднее, участник XXVIII летних Олимпийских игр в Афинах.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4076700"/>
            <a:ext cx="394335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Романенко Юрий Викторович</a:t>
            </a:r>
            <a:r>
              <a:rPr lang="ru-RU" altLang="ru-RU" smtClean="0"/>
              <a:t> (р. 1944), летчик-космонавт, дважды Герой Советского Союза.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636838"/>
            <a:ext cx="3419475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360988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Черномырдин Виктор Степанович</a:t>
            </a:r>
            <a:r>
              <a:rPr lang="ru-RU" dirty="0"/>
              <a:t> (1938-2010), государственный деятель. Родился в 1938 г. в селе Черный Отрог Оренбургской области (в бытность председателем правительства РФ построил в родном селе церковь). Трудовую деятельность начал слесарем на Орском нефтеперерабатывающем заводе. После учебы в Куйбышевском политехническом институте и четырех лет работы в Орском горкоме КПСС возглавил Оренбургский газоперерабатывающий завод. Без отрыва от производства окончил Всесоюзный заочный политехнический институт с квалификацией инженер-экономист. С 1982 г. — заместитель министра нефтяной и газовой промышленности. С 1983 г. — руководитель "</a:t>
            </a:r>
            <a:r>
              <a:rPr lang="ru-RU" dirty="0" err="1"/>
              <a:t>Главтюменгазпро-ма</a:t>
            </a:r>
            <a:r>
              <a:rPr lang="ru-RU" dirty="0"/>
              <a:t>". В 1985-1989 гг. — министр нефтяной и газовой промышленности СССР. С 1989 г. — председатель правления "Газпрома". В 1995 г. создал движение "Наш дом — Россия". В 1996-1998 гг. — председатель правительства РФ. В 1999-2000 гг. — председатель совета директоров "Газпрома". В 1999-2001 гг. — депутат Государственной думы Федерального собрания РФ. С 2001-2009 г. — чрезвычайный и полномочный посол России в Украине. С 2009 г. </a:t>
            </a:r>
            <a:r>
              <a:rPr lang="ru-RU" dirty="0" smtClean="0"/>
              <a:t>—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представитель </a:t>
            </a:r>
            <a:r>
              <a:rPr lang="ru-RU" dirty="0"/>
              <a:t>Президента РФ по делам СНГ.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9450" y="4770438"/>
            <a:ext cx="20891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Малявин, Филипп Андреевич - живописец. Родился в 1869 г., в крестьянской семье </a:t>
            </a:r>
            <a:r>
              <a:rPr lang="ru-RU" dirty="0" err="1"/>
              <a:t>Бузулукского</a:t>
            </a:r>
            <a:r>
              <a:rPr lang="ru-RU" dirty="0"/>
              <a:t> уезда, Самарской губернии; учился в сельской школе; с малых лет очень интересовался иконами в деревенской церкви и пробовал подражать им; 14 лет ушел с богомольцами на Афон, чтобы учиться иконописи, поступил послушником в монастыре святого Пантелеймона, стал работать в иконописной мастерской и расписал стены небольшой церкви. В 1891 г. на Афон приехал скульптор В.А. Беклемишев , который увидел работы Малявина и был поражен его талантом. Вернувшись в Россию, Беклемишев разыскал Малявина в подворье </a:t>
            </a:r>
            <a:r>
              <a:rPr lang="ru-RU" dirty="0" err="1"/>
              <a:t>Пантелеймоновского</a:t>
            </a:r>
            <a:r>
              <a:rPr lang="ru-RU" dirty="0"/>
              <a:t> монастыря в Петербурге, поселил его у себя и подготовил к поступлению в Академию. В два года с выдающимся успехом Малявин прошел весь курс дореформенной Академии и начал выставлять на передвижных выставках. После реформы Академии Малявин решил остаться еще на некоторое время в мастерской Репина . В 1898 г. Малявин выступил на конкурс со своей картиной "Смех" и другими вещами, получил звание, но в заграничной командировке ему было отказано. В 1900 г. "Смех" был выставлен на всемирной выставке в Париже, где Малявину была присуждена золотая медаль; потом картина была выставлена в Венеции, где ее приобрело итальянское правительство для Венецианской Академии. По окончании Академии Малявин поселился в деревне, в Рязанской губернии, где построил себе мастерскую. Свои картины Малявин выставлял на выставках журнала "Мир Искусства", "36", "Союза", в "Салоне", на выставке, устроенной Дягилевым в Париже при "</a:t>
            </a:r>
            <a:r>
              <a:rPr lang="ru-RU" dirty="0" err="1"/>
              <a:t>Salon</a:t>
            </a:r>
            <a:r>
              <a:rPr lang="ru-RU" dirty="0"/>
              <a:t> </a:t>
            </a:r>
            <a:r>
              <a:rPr lang="ru-RU" dirty="0" err="1"/>
              <a:t>d'Automne</a:t>
            </a:r>
            <a:r>
              <a:rPr lang="ru-RU" dirty="0"/>
              <a:t>", на выставках "</a:t>
            </a:r>
            <a:r>
              <a:rPr lang="ru-RU" dirty="0" err="1"/>
              <a:t>Secession</a:t>
            </a:r>
            <a:r>
              <a:rPr lang="ru-RU" dirty="0"/>
              <a:t>" в Берлине и Мюнхене, в Риме, в Венеции. На всех этих выставках появлялись характерные </a:t>
            </a:r>
            <a:r>
              <a:rPr lang="ru-RU" dirty="0" err="1"/>
              <a:t>малявинские</a:t>
            </a:r>
            <a:r>
              <a:rPr lang="ru-RU" dirty="0"/>
              <a:t> "бабы" в ярких, пестрых сарафанах, отличные портреты и рисунки. Кроме первой картины: "Смех", следует упомянуть "Вихрь" (1906), "Крестьянская девушка" (1899), "Баба" (1904), "Две бабы" (1905). Из портретов очень интересны: "Портрет Ники", "Семейный портрет", портреты И. Репина, К. Сомова , М. Нестерова . По характеру живописи Малявин стоит ближе к </a:t>
            </a:r>
            <a:r>
              <a:rPr lang="ru-RU" dirty="0" err="1"/>
              <a:t>Бенару</a:t>
            </a:r>
            <a:r>
              <a:rPr lang="ru-RU" dirty="0"/>
              <a:t> и </a:t>
            </a:r>
            <a:r>
              <a:rPr lang="ru-RU" dirty="0" err="1"/>
              <a:t>Цорну</a:t>
            </a:r>
            <a:r>
              <a:rPr lang="ru-RU" dirty="0"/>
              <a:t>, чем к Репину. "Таких красивых сочетаний красок, такой бравурности в технике, такой великолепной простоты и смелости не найти на всем протяжении истории русской живописи" (Александр Бенуа ). В Третьяковской галерее находятся: "Крестьянская девушка", другая такая же, "Вихрь", "За книгой" и много рисунков; в Русском Музее Императора Александра III - "Баба"; другие произведения Малявина находятся в частных коллекциях за границей и в России. - См. И. Остроухов и С. Глаголь "Художественная галерея П. и С. Третьяковых"; Александр Бенуа "История русской живописи в XIX в.". С. Р-</a:t>
            </a:r>
            <a:r>
              <a:rPr lang="ru-RU" dirty="0" err="1"/>
              <a:t>ва</a:t>
            </a:r>
            <a:r>
              <a:rPr lang="ru-RU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050" y="3175"/>
            <a:ext cx="5233988" cy="6667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50" y="115888"/>
            <a:ext cx="2413000" cy="3025775"/>
          </a:xfrm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1812925"/>
            <a:ext cx="3516312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3175" y="3141663"/>
            <a:ext cx="3941763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92700" y="115888"/>
            <a:ext cx="363061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88" y="500063"/>
            <a:ext cx="7786687" cy="3214687"/>
          </a:xfrm>
          <a:solidFill>
            <a:srgbClr val="000000">
              <a:alpha val="0"/>
            </a:srgb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Название «Бузулук» трактуется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неоднозначно. Известны несколько версий: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  в древнетюркском племени «бузу» или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«базу» при добавлении «лук» означало «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бунтарный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«мятежный»;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-  в более позднем переводе с тюркского «Бузулук» ближе к «целине», «степи»;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- в переводе с татарского Бузулук – ледяной.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2" descr="Герб города Бузулу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8100" y="0"/>
            <a:ext cx="14859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3" descr="Дом Пионеров - город Бузулук Фотографии В. Ксенофонто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3643313"/>
            <a:ext cx="5072063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43188" y="404813"/>
            <a:ext cx="4221162" cy="5162550"/>
          </a:xfrm>
        </p:spPr>
      </p:pic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857250" y="5657850"/>
            <a:ext cx="7215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600">
                <a:latin typeface="Calibri" pitchFamily="34" charset="0"/>
              </a:rPr>
              <a:t>Иван Кириллович Кирилов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Основателем Бузулуцкой крепости является обер-секретарь Сената, статский советник Иван Кириллович Кирилов, личность масштабная, яркая, незаурядная: создатель генеральной ландкарты Российской империи и первого географического атласа, организатор и руководитель Известной (Оренбургской) экспедиции периода 1734-1736 годов.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7171" name="Содержимое 3" descr="http://rodina-buzuluk.ucoz.ru/gerb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79638" y="285750"/>
            <a:ext cx="4784725" cy="584041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7472362" cy="6524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Мой город самый красивы</a:t>
            </a:r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</a:p>
        </p:txBody>
      </p:sp>
      <p:pic>
        <p:nvPicPr>
          <p:cNvPr id="8195" name="Содержимое 4" descr="byzyly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428750"/>
            <a:ext cx="4214812" cy="2905125"/>
          </a:xfrm>
        </p:spPr>
      </p:pic>
      <p:pic>
        <p:nvPicPr>
          <p:cNvPr id="8196" name="Рисунок 5" descr="getImag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3214688"/>
            <a:ext cx="4572000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 descr="Герб города Бузулу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8100" y="0"/>
            <a:ext cx="14859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Прямоугольник 5"/>
          <p:cNvSpPr>
            <a:spLocks noChangeArrowheads="1"/>
          </p:cNvSpPr>
          <p:nvPr/>
        </p:nvSpPr>
        <p:spPr bwMode="auto">
          <a:xfrm>
            <a:off x="214313" y="4429125"/>
            <a:ext cx="40005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исторической части города имеется 25 архитектурных сооружений, внесенных в реестр исторических памятников областного значения.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6900863" cy="1714500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latin typeface="Times New Roman" pitchFamily="18" charset="0"/>
                <a:cs typeface="Times New Roman" pitchFamily="18" charset="0"/>
              </a:rPr>
              <a:t>В центре города расположен музей  в здании, построенном купцом Подрезовым в начале 20 века. Здание представляет собой образец архитектуры стиля «русский модерн». </a:t>
            </a:r>
          </a:p>
        </p:txBody>
      </p:sp>
      <p:pic>
        <p:nvPicPr>
          <p:cNvPr id="9219" name="Picture 2" descr="Герб города Бузулу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8100" y="0"/>
            <a:ext cx="14859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4" descr="Фрагмент экспозиции ''Наш земляк - в Космосе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2143125"/>
            <a:ext cx="3286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5" descr="Фрагмент экспозиции ''Испытание ядерного оружия на Тоцком полигоне''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8" y="4240213"/>
            <a:ext cx="2786062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 descr="http://bigcatalogphotos.ru/photos/countries-photos/europe-photos/russia-photos/orenburgskaia-oblastj-photos/buzuluk-photos/photo-02-buzuluk-russ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2357438"/>
            <a:ext cx="335756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7143750" cy="3714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1901 году в Бузулуке открыли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женскую гимназию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(сначала она была прогимназия). Для неё выстроили красивое здание (где теперь педагогический колледж). Начальницей гимназии была Варвара Васильевна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Биберштейн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В первый класс гимназии поступали после трёх классов училища по итогам экзаменов по русскому языку, арифметике и закону Божьему. Плата за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правоученье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была 40 рублей в год. В 1901 году в Бузулуке появилось ещё одно прекрасное здание из красного кирпича, сооружённое архитектором Яном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Адамсоном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3" name="Содержимое 4" descr="1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6313" y="3500438"/>
            <a:ext cx="3875087" cy="3000375"/>
          </a:xfrm>
        </p:spPr>
      </p:pic>
      <p:pic>
        <p:nvPicPr>
          <p:cNvPr id="10244" name="Picture 2" descr="Герб города Бузулу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1763" y="0"/>
            <a:ext cx="13922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428625" y="3643313"/>
            <a:ext cx="364331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b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Архитектурный стиль здания - псевдоготика. На нём отчётливо видны характерные для готики башенки, обрамления окон и дверей в форме стрельчатых арок. Это учебное заведение давало среднее образование</a:t>
            </a:r>
            <a:r>
              <a:rPr lang="ru-RU" altLang="ru-RU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altLang="ru-RU">
              <a:solidFill>
                <a:schemeClr val="accent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1958</Words>
  <Application>Microsoft Office PowerPoint</Application>
  <PresentationFormat>Экран (4:3)</PresentationFormat>
  <Paragraphs>36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       Впервые  название  Бузулук  появилось  на  карте  Московии,  изданной  в  Англии,  в  1562  году.   Им   обозначались  Бузулукский бор,  река  Бузулук  и поселение   на  ней.  Предположительно  данное поселение  появилось  в  13-м веке.  </vt:lpstr>
      <vt:lpstr>       Название «Бузулук» трактуется  неоднозначно. Известны несколько версий:      -  в древнетюркском племени «бузу» или  «базу» при добавлении «лук» означало «бунтарный», «мятежный»;     -  в более позднем переводе с тюркского «Бузулук» ближе к «целине», «степи»;     - в переводе с татарского Бузулук – ледяной. </vt:lpstr>
      <vt:lpstr>Слайд 4</vt:lpstr>
      <vt:lpstr>Слайд 5</vt:lpstr>
      <vt:lpstr>Слайд 6</vt:lpstr>
      <vt:lpstr>Мой город самый красивый</vt:lpstr>
      <vt:lpstr>В центре города расположен музей  в здании, построенном купцом Подрезовым в начале 20 века. Здание представляет собой образец архитектуры стиля «русский модерн». </vt:lpstr>
      <vt:lpstr>                  В 1901 году в Бузулуке открыли женскую гимназию  (сначала она была прогимназия). Для неё выстроили красивое здание (где теперь педагогический колледж). Начальницей гимназии была Варвара Васильевна Биберштейн. В первый класс гимназии поступали после трёх классов училища по итогам экзаменов по русскому языку, арифметике и закону Божьему. Плата за правоученье была 40 рублей в год. В 1901 году в Бузулуке появилось ещё одно прекрасное здание из красного кирпича, сооружённое архитектором Яном Адамсоном.  </vt:lpstr>
      <vt:lpstr>           В годы войны около 30 тысяч наших земляков ушли на  фронт, одна треть из них, более 11 тысяч 200 человек, с войны  не вернулись.            Родной город помнит о них, как будет помнить о каждом из нас.            В их честь, в память об их детях, внуках, правнуках,  прошедших через Афганистан, Чечню, через другие локальные войны и вооружённые конфликты, в городе основан мемориал воинской славы. О них плачет скорбящая мать, склоняясь над вечным огнём. Места, связанные с памятью о боевых и трудовых подвигах прославленных бузулучан, отмечены в прошлом году памятными табличками.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Людмила</cp:lastModifiedBy>
  <cp:revision>19</cp:revision>
  <dcterms:created xsi:type="dcterms:W3CDTF">2014-08-31T09:39:34Z</dcterms:created>
  <dcterms:modified xsi:type="dcterms:W3CDTF">2017-12-22T08:01:59Z</dcterms:modified>
</cp:coreProperties>
</file>