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A0EC70-BC11-09CC-2201-03F0BC5974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1A5E05F-8E6F-D41F-4A5C-154CF47FAF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E2A471-F608-8A9A-7DC5-3637367AF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D0955D9-23D9-0A5C-8F48-0970A5F2D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CA0DA9-8E4F-65E7-A0C9-4EBCF366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769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82E712-4AF6-F9D0-3381-195C56E92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A82C48E-1E00-CABC-73C1-8A4986A227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4C4465D-C852-46DC-6293-8D6DEBBFC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18A47F0-8B88-273F-E8C2-7A768B21F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2D784B5-5755-1770-B8F5-133E650ED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94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72E2978-1376-0D75-5F6E-8F837D12BB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60CE5AD-38B1-20A8-DBAD-727730F3D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F9591C0-507A-0BCA-B18B-18AAED789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450ACC6-7921-7547-5504-F0235EBD0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66E04DC-6F67-4CD5-085E-8C6A5F0A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16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45090F-01DE-3394-EE9A-54C590C6A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EB34C8-E34B-5D9B-CAEF-D179E625D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9C612A3-EC5B-FB47-A8B6-1C498A155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DBE1F20-433E-59F3-BF0B-CB2A65621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FCFF29-0D5C-19EE-9D03-D491B9129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551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4E755D-4B22-1618-BE0D-8D43062157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B200848-B882-1C5D-3C8B-72FC8D383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8BDB090-3874-3381-FD08-20D4562C5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6797D9B-FBDF-9AB8-0B08-AEDDA2F2E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083F7AC-6587-FFD4-4D64-6090D15DA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00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6ABD5C-F80A-4B22-0435-39BB4C4CF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F225D8-44ED-DC7D-F8A2-42012DA21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D24134-A8F5-DC8E-9E36-A21C6585FA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B6987B5-E068-6217-F9F6-60C12BD11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E1BEF11-0777-5854-F4A4-A2011F54E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7B30F4C-0300-36A0-23D9-35754CE5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1024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41952A1-BC6E-B8C6-A504-BD6FB071C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803E634-E45B-2BAA-AD1F-8B3E39CB3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7AB534F-41A3-EF9C-D128-E691EE24A6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E75201A-5E2B-0370-88A1-6D68E1BC7B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BE9A28A-D7F9-DDD9-18E4-CB1AEF60B2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2729FCEE-9F9F-F14C-F11A-0FCDE9EA9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E50F5EA1-2FC3-FFCF-F7F4-E7FFA233E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9FA0DB3-45F3-AB87-8BCF-4A919C8B5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922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4E0956-036C-6BE9-3718-3725572CBB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104E6B5-CE85-5F16-F72B-41F1FFF7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0EC5274-7836-015F-F0B9-CFE551529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BAFFC271-F251-B14E-C470-CF9A249C1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117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FB94554-227D-330C-7F03-3438BEDC6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52572D3-501C-A6C0-35D6-C4543165E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CEF1B7F-F57C-6D67-6232-21D9AD73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15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3D589E-CEED-0A7B-1946-38E5DCD45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41B436-6C22-49AD-7E72-30CB645E3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5322296-6549-F111-080A-58268E056B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BDE0EF8-8EA8-36B1-1E6D-540F926213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66F864F-9F36-85E9-13D2-C3C234D27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B7AACDF-656B-B57D-1258-B379A9DDA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832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652A469-BCD4-8D00-1ACB-CD9CCF36F6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F0484A7-779B-E869-06A6-131FA78FDD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ADFF212-4CB2-C125-781A-128320FE0F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07FAD0C-DF23-A303-BE1C-01DC1E770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5CE0C2C-1299-808C-48A9-75CDD1A98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602D831-D11A-5462-C482-A33FA1166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02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CF9A8D-D145-00A1-C6CB-27FE63FDE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C162C3A-80C2-DEF3-7082-93DC0AB13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F2D5F6A-B49B-C9E4-3EA7-688C6CC2A2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2AD84-E197-406C-BD92-9BC8C702036E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E28E8F2-9A9F-1BFA-81AB-276FB6293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50A040B-1907-BB94-4A61-A6F3CA136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BF644-F807-4133-B314-7606502326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39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B21F409-004D-8275-7535-BA3F7C5635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3402"/>
            <a:ext cx="12191999" cy="686140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FA9DEA-F70E-072F-A541-6A2827EA7F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530735"/>
            <a:ext cx="9144000" cy="2387600"/>
          </a:xfrm>
        </p:spPr>
        <p:txBody>
          <a:bodyPr/>
          <a:lstStyle/>
          <a:p>
            <a:r>
              <a:rPr lang="ru-RU" b="1" dirty="0">
                <a:latin typeface="+mn-lt"/>
                <a:cs typeface="Aharoni" panose="02010803020104030203" pitchFamily="2" charset="-79"/>
              </a:rPr>
              <a:t>ЭТАПЫ СПОРТИВНОЙ ПОДГОТОВКИ В ФУТБОЛЕ</a:t>
            </a:r>
          </a:p>
        </p:txBody>
      </p:sp>
    </p:spTree>
    <p:extLst>
      <p:ext uri="{BB962C8B-B14F-4D97-AF65-F5344CB8AC3E}">
        <p14:creationId xmlns:p14="http://schemas.microsoft.com/office/powerpoint/2010/main" xmlns="" val="824858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47D489-485B-851D-7E0C-E8D95211B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Четвертый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Четвертый этап - обеспечение физическим потенциалом, приобретенным на базе технических и тактических навыков. Это совершенствование всех качеств и реализация индивидуальных возможностей футболистов в игре.</a:t>
            </a:r>
          </a:p>
        </p:txBody>
      </p:sp>
    </p:spTree>
    <p:extLst>
      <p:ext uri="{BB962C8B-B14F-4D97-AF65-F5344CB8AC3E}">
        <p14:creationId xmlns:p14="http://schemas.microsoft.com/office/powerpoint/2010/main" xmlns="" val="4110031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E66ECD-8570-0AD5-9581-DC6839A67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C8B5247D-4AF7-873C-55BF-A804A3EF1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3975689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C1EE60E-DF0C-FCBC-2A50-2715FDFC0B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97"/>
            <a:ext cx="12192000" cy="6855603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CD1FFD-FE06-A798-00FB-52C7F65058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17251" y="3072814"/>
            <a:ext cx="6649375" cy="1325563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+mn-lt"/>
              </a:rPr>
              <a:t>СПАСИБО </a:t>
            </a:r>
            <a:r>
              <a:rPr lang="ru-RU" sz="4800" b="1" dirty="0" smtClean="0">
                <a:latin typeface="+mn-lt"/>
              </a:rPr>
              <a:t> </a:t>
            </a:r>
            <a:r>
              <a:rPr lang="ru-RU" sz="4800" b="1" dirty="0">
                <a:latin typeface="+mn-lt"/>
              </a:rPr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426148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685556C-66EA-514F-CB73-CA11DE67E7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2144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1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+mn-lt"/>
              </a:rPr>
              <a:t>4 этапа подготовки: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7707"/>
            <a:ext cx="10515600" cy="4789256"/>
          </a:xfrm>
        </p:spPr>
        <p:txBody>
          <a:bodyPr/>
          <a:lstStyle/>
          <a:p>
            <a:r>
              <a:rPr lang="ru-RU" b="1" dirty="0"/>
              <a:t>Начальная подготовка - 9-12 лет;</a:t>
            </a:r>
          </a:p>
          <a:p>
            <a:pPr marL="0" indent="0">
              <a:buNone/>
            </a:pPr>
            <a:endParaRPr lang="ru-RU" b="1" dirty="0"/>
          </a:p>
          <a:p>
            <a:r>
              <a:rPr lang="ru-RU" b="1" dirty="0"/>
              <a:t>Начальная специализация -13-14 лет;</a:t>
            </a:r>
          </a:p>
          <a:p>
            <a:endParaRPr lang="ru-RU" b="1" dirty="0"/>
          </a:p>
          <a:p>
            <a:r>
              <a:rPr lang="ru-RU" b="1" dirty="0"/>
              <a:t>Углубленная подготовка - 15-16 лет;</a:t>
            </a:r>
          </a:p>
          <a:p>
            <a:endParaRPr lang="ru-RU" b="1" dirty="0"/>
          </a:p>
          <a:p>
            <a:r>
              <a:rPr lang="ru-RU" b="1" dirty="0"/>
              <a:t>Спортивное совершенствование - 17-18 лет.</a:t>
            </a:r>
          </a:p>
        </p:txBody>
      </p:sp>
    </p:spTree>
    <p:extLst>
      <p:ext uri="{BB962C8B-B14F-4D97-AF65-F5344CB8AC3E}">
        <p14:creationId xmlns:p14="http://schemas.microsoft.com/office/powerpoint/2010/main" xmlns="" val="33317532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685556C-66EA-514F-CB73-CA11DE67E7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74198"/>
            <a:ext cx="10515600" cy="51027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Футбол - это игра с трудной техникой, она не свойственна людям от природы. Главная характеристика футболиста - это умение обращаться с мячом ногами. Этим, собственно, и можно объяснить изначальную характерную сложность всего процесса подготовки футболистов.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91E21385-AA82-73B8-CF83-CF0F2E119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4274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3299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47D489-485B-851D-7E0C-E8D95211B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Первый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Первый этап - это когда с помощью соответствующих упражнений происходит овладение множеством простых и сложных технических элементов, приемов футбола и освоение широкого арсенала двигательных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3579708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endParaRPr lang="ru-RU" b="1" dirty="0">
              <a:latin typeface="+mn-lt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50F21435-9B7B-0F94-F650-60C3A3D7E0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552657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47D489-485B-851D-7E0C-E8D95211B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Второй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Второй этап - отличается углубленным обучением технике с применением специальных средств, которые с учетом специфики футбола должны, максимально приближены к реальным условиям игры.</a:t>
            </a:r>
          </a:p>
        </p:txBody>
      </p:sp>
    </p:spTree>
    <p:extLst>
      <p:ext uri="{BB962C8B-B14F-4D97-AF65-F5344CB8AC3E}">
        <p14:creationId xmlns:p14="http://schemas.microsoft.com/office/powerpoint/2010/main" xmlns="" val="2942543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endParaRPr lang="ru-RU" b="1" dirty="0">
              <a:latin typeface="+mn-lt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16A8C96F-28CF-2491-66BB-F7BE11D743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6822"/>
            <a:ext cx="12192000" cy="6864821"/>
          </a:xfrm>
        </p:spPr>
      </p:pic>
    </p:spTree>
    <p:extLst>
      <p:ext uri="{BB962C8B-B14F-4D97-AF65-F5344CB8AC3E}">
        <p14:creationId xmlns:p14="http://schemas.microsoft.com/office/powerpoint/2010/main" xmlns="" val="1133871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A47D489-485B-851D-7E0C-E8D95211BB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Третий этап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C1323C6-3E63-52A5-0FF3-80900FBDA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Третий этап - это группы спортивного совершенствования. В тренировочном процессе решающей становится интенсивность, основным принципом является методическая связь технической подготовки с физической и тактической.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338322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33E28E-8F7F-D7A5-0481-BD2352FD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0031"/>
            <a:ext cx="10515600" cy="1325563"/>
          </a:xfrm>
        </p:spPr>
        <p:txBody>
          <a:bodyPr/>
          <a:lstStyle/>
          <a:p>
            <a:pPr algn="ctr"/>
            <a:endParaRPr lang="ru-RU" b="1" dirty="0">
              <a:latin typeface="+mn-lt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21F4BE2C-C00C-F542-257E-C2C3609AD4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2292177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192</Words>
  <Application>Microsoft Office PowerPoint</Application>
  <PresentationFormat>Произвольный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ЭТАПЫ СПОРТИВНОЙ ПОДГОТОВКИ В ФУТБОЛЕ</vt:lpstr>
      <vt:lpstr>4 этапа подготовки:</vt:lpstr>
      <vt:lpstr>Слайд 3</vt:lpstr>
      <vt:lpstr>Первый этап</vt:lpstr>
      <vt:lpstr>Слайд 5</vt:lpstr>
      <vt:lpstr>Второй этап</vt:lpstr>
      <vt:lpstr>Слайд 7</vt:lpstr>
      <vt:lpstr>Третий этап</vt:lpstr>
      <vt:lpstr>Слайд 9</vt:lpstr>
      <vt:lpstr>Четвертый этап</vt:lpstr>
      <vt:lpstr>Слайд 11</vt:lpstr>
      <vt:lpstr>СПАСИБО 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СПОРТИВНОЙ ПОДГОТОВКИ В ФУТБОЛЕ</dc:title>
  <dc:creator>маркин кирилл</dc:creator>
  <cp:lastModifiedBy>волков</cp:lastModifiedBy>
  <cp:revision>2</cp:revision>
  <dcterms:created xsi:type="dcterms:W3CDTF">2022-12-15T17:15:38Z</dcterms:created>
  <dcterms:modified xsi:type="dcterms:W3CDTF">2022-12-14T12:40:35Z</dcterms:modified>
</cp:coreProperties>
</file>