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767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12/22/2022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21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12/22/2022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921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12/22/2022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337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608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12/22/2022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675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12/22/2022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582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12/22/2022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30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12/22/2022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26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7DE6118-2437-4B30-8E3C-4D2BE6020583}" type="datetimeFigureOut">
              <a:rPr lang="en-US" smtClean="0"/>
              <a:pPr/>
              <a:t>12/22/2022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23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949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12/22/2022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29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4865" y="0"/>
            <a:ext cx="7203815" cy="4031672"/>
          </a:xfrm>
        </p:spPr>
        <p:txBody>
          <a:bodyPr/>
          <a:lstStyle/>
          <a:p>
            <a:pPr algn="just"/>
            <a:r>
              <a:rPr lang="ru-RU" sz="6000" dirty="0"/>
              <a:t>Информационно-коммуникативные технологии на уроках физкультуры 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863535" y="4530515"/>
            <a:ext cx="6831673" cy="61572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Выполнил студент</a:t>
            </a:r>
            <a:r>
              <a:rPr lang="en-US" b="1" dirty="0">
                <a:solidFill>
                  <a:schemeClr val="tx1"/>
                </a:solidFill>
              </a:rPr>
              <a:t>:</a:t>
            </a:r>
            <a:r>
              <a:rPr lang="ru-RU" b="1" dirty="0">
                <a:solidFill>
                  <a:schemeClr val="tx1"/>
                </a:solidFill>
              </a:rPr>
              <a:t> 49 группы</a:t>
            </a:r>
          </a:p>
          <a:p>
            <a:r>
              <a:rPr lang="ru-RU" b="1" dirty="0">
                <a:solidFill>
                  <a:schemeClr val="tx1"/>
                </a:solidFill>
              </a:rPr>
              <a:t>Аввакумов Алексей Андреевич</a:t>
            </a:r>
          </a:p>
        </p:txBody>
      </p:sp>
    </p:spTree>
    <p:extLst>
      <p:ext uri="{BB962C8B-B14F-4D97-AF65-F5344CB8AC3E}">
        <p14:creationId xmlns:p14="http://schemas.microsoft.com/office/powerpoint/2010/main" val="1505362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177" y="1760032"/>
            <a:ext cx="4955829" cy="65971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Информационные технологии позволяют существенно повысить эффективность физкультурно-оздоровительной деятельности, стимулируют личную заинтересованность, повышают интерес к собственному здоровью, способностям и демонстрируют возможности для их дальнейшего развития.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134" y="1760032"/>
            <a:ext cx="4954043" cy="339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022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9507" y="1757726"/>
            <a:ext cx="5001491" cy="62484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По программе физического воспитания в школе закладываются основы техники специфических действий по разным видам спорта. Обучение двигательному действию эффективно начинать с демонстрации показа техники изучаемого элемента.  Эта цель прекрасно реализуется через использование при показе различных презентаций.  Просмотр школьниками техники двигательных действий, создает базу для теоретических знаний, способствует развитию логического, образного мышления.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940" y="1757726"/>
            <a:ext cx="4753792" cy="356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328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046" y="411968"/>
            <a:ext cx="9601200" cy="1336964"/>
          </a:xfrm>
        </p:spPr>
        <p:txBody>
          <a:bodyPr>
            <a:normAutofit/>
          </a:bodyPr>
          <a:lstStyle/>
          <a:p>
            <a:r>
              <a:rPr lang="ru-RU" sz="2700" b="1" dirty="0"/>
              <a:t>В ходе всего курса физической культуры в средней школе можно выделить несколько этапов освоения учениками спортивно-компьютерных умений и навыков</a:t>
            </a:r>
            <a:r>
              <a:rPr lang="ru-RU" sz="2400" b="1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3046" y="1748932"/>
            <a:ext cx="9601200" cy="4488872"/>
          </a:xfrm>
        </p:spPr>
        <p:txBody>
          <a:bodyPr>
            <a:noAutofit/>
          </a:bodyPr>
          <a:lstStyle/>
          <a:p>
            <a:r>
              <a:rPr lang="ru-RU" sz="2400" dirty="0"/>
              <a:t>I этап — визуальный (5–7-й классы) — предусматривает просмотр школьниками техники двигательных действий великих спортсменов, собирание целостного двигательного действия из элементов.</a:t>
            </a:r>
          </a:p>
          <a:p>
            <a:r>
              <a:rPr lang="ru-RU" sz="2400" dirty="0"/>
              <a:t>II этап — технический (8–9-й классы) — предполагает использование видеоаппаратуры (камер, фотоаппаратов) для съемки двигательного действия, а затем его изучение и обработку подетально.</a:t>
            </a:r>
          </a:p>
          <a:p>
            <a:r>
              <a:rPr lang="ru-RU" sz="2400" dirty="0"/>
              <a:t>III этап — аналитический (10–11-й классы) — старшеклассники учатся принимать решения на основе анализа данных, перестраивать двигательное действие в зависимости от условий (урок, соревнование, активности сопротивления), у них формируется адекватная самооценка.</a:t>
            </a:r>
          </a:p>
        </p:txBody>
      </p:sp>
    </p:spTree>
    <p:extLst>
      <p:ext uri="{BB962C8B-B14F-4D97-AF65-F5344CB8AC3E}">
        <p14:creationId xmlns:p14="http://schemas.microsoft.com/office/powerpoint/2010/main" val="3238320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5118" y="941033"/>
            <a:ext cx="9601200" cy="810491"/>
          </a:xfrm>
        </p:spPr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5118" y="1751524"/>
            <a:ext cx="5537915" cy="5696560"/>
          </a:xfrm>
        </p:spPr>
        <p:txBody>
          <a:bodyPr/>
          <a:lstStyle/>
          <a:p>
            <a:r>
              <a:rPr lang="ru-RU" dirty="0"/>
              <a:t>Применение информационно-коммуникационных технологий на уроке физической культуры позволяет решать одну из важных задач обучения — повысить уровень знаний учеников. </a:t>
            </a:r>
          </a:p>
          <a:p>
            <a:r>
              <a:rPr lang="ru-RU" dirty="0"/>
              <a:t>Методически оправданное использование компьютерных технологий в сочетании с традиционными формами организации учебной деятельности позволяет развивать познавательные навыки исследовательской деятельности, творческие способности учащихся, создает благоприятный психологический климат на уроках, формирует у школьников умение работать с информацией, развивать коммуникативные способности.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033" y="1751524"/>
            <a:ext cx="4391696" cy="293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884786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</TotalTime>
  <Words>277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Calibri</vt:lpstr>
      <vt:lpstr>Calibri Light</vt:lpstr>
      <vt:lpstr>Ретро</vt:lpstr>
      <vt:lpstr>Информационно-коммуникативные технологии на уроках физкультуры </vt:lpstr>
      <vt:lpstr>Презентация PowerPoint</vt:lpstr>
      <vt:lpstr>Презентация PowerPoint</vt:lpstr>
      <vt:lpstr>В ходе всего курса физической культуры в средней школе можно выделить несколько этапов освоения учениками спортивно-компьютерных умений и навыков.</vt:lpstr>
      <vt:lpstr>Вывод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Информационно-коммуникативные технологии на уроках физкультуры</dc:title>
  <dc:creator>Екатерина</dc:creator>
  <cp:lastModifiedBy>Медведев Денис</cp:lastModifiedBy>
  <cp:revision>8</cp:revision>
  <dcterms:created xsi:type="dcterms:W3CDTF">2019-05-12T09:14:04Z</dcterms:created>
  <dcterms:modified xsi:type="dcterms:W3CDTF">2022-12-22T13:57:53Z</dcterms:modified>
</cp:coreProperties>
</file>