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2" r:id="rId3"/>
    <p:sldId id="273" r:id="rId4"/>
    <p:sldId id="274" r:id="rId5"/>
    <p:sldId id="275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B10A5-B831-4B8B-B738-08D207DA99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07304-5335-4E92-8E89-44EF196950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B10A5-B831-4B8B-B738-08D207DA99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07304-5335-4E92-8E89-44EF196950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B10A5-B831-4B8B-B738-08D207DA99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07304-5335-4E92-8E89-44EF196950D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B10A5-B831-4B8B-B738-08D207DA99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07304-5335-4E92-8E89-44EF196950D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B10A5-B831-4B8B-B738-08D207DA99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07304-5335-4E92-8E89-44EF196950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B10A5-B831-4B8B-B738-08D207DA99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07304-5335-4E92-8E89-44EF196950D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B10A5-B831-4B8B-B738-08D207DA99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07304-5335-4E92-8E89-44EF196950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B10A5-B831-4B8B-B738-08D207DA99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07304-5335-4E92-8E89-44EF196950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B10A5-B831-4B8B-B738-08D207DA99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07304-5335-4E92-8E89-44EF196950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B10A5-B831-4B8B-B738-08D207DA99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07304-5335-4E92-8E89-44EF196950D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B10A5-B831-4B8B-B738-08D207DA99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07304-5335-4E92-8E89-44EF196950D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05B10A5-B831-4B8B-B738-08D207DA99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BF07304-5335-4E92-8E89-44EF196950D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русского языка</a:t>
            </a:r>
            <a:endParaRPr lang="ru-RU" sz="72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157192"/>
            <a:ext cx="1080120" cy="134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45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для презентации\картинки\126_2748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25144"/>
            <a:ext cx="966352" cy="16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77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Desktop\для презентации\картинки\126_2748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373216"/>
            <a:ext cx="1008113" cy="1276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89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Desktop\для презентации\картинки\126_2748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57192"/>
            <a:ext cx="1080637" cy="153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10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Desktop\для презентации\картинки\126_2748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23" y="4869160"/>
            <a:ext cx="104951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308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ользователь\Desktop\для презентации\картинки\126_2748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97152"/>
            <a:ext cx="1008112" cy="172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34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081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5249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7226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0613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Словарная работа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C:\Users\Пользователь\Desktop\для презентации\картинки\126_2748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75" y="5085184"/>
            <a:ext cx="958043" cy="1421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2276872"/>
            <a:ext cx="77048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4000" b="1" u="sng" dirty="0" smtClean="0">
                <a:latin typeface="Times New Roman"/>
                <a:ea typeface="Times New Roman"/>
              </a:rPr>
              <a:t>1)помада  мама  бумага</a:t>
            </a:r>
          </a:p>
          <a:p>
            <a:pPr>
              <a:lnSpc>
                <a:spcPts val="1200"/>
              </a:lnSpc>
              <a:spcAft>
                <a:spcPts val="0"/>
              </a:spcAft>
            </a:pPr>
            <a:endParaRPr lang="ru-RU" sz="4000" b="1" u="sng" dirty="0" smtClean="0">
              <a:latin typeface="Times New Roman"/>
              <a:ea typeface="Times New Roman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endParaRPr lang="ru-RU" sz="4000" b="1" u="sng" dirty="0" smtClean="0">
              <a:latin typeface="Times New Roman"/>
              <a:ea typeface="Times New Roman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endParaRPr lang="ru-RU" sz="4000" dirty="0" smtClean="0">
              <a:latin typeface="Times New Roman"/>
              <a:ea typeface="Times New Roman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4000" b="1" u="sng" dirty="0" smtClean="0">
                <a:latin typeface="Times New Roman"/>
                <a:ea typeface="Times New Roman"/>
              </a:rPr>
              <a:t>лимон  калина  ясли</a:t>
            </a:r>
          </a:p>
          <a:p>
            <a:pPr>
              <a:lnSpc>
                <a:spcPts val="1200"/>
              </a:lnSpc>
              <a:spcAft>
                <a:spcPts val="0"/>
              </a:spcAft>
            </a:pPr>
            <a:endParaRPr lang="ru-RU" sz="4000" b="1" u="sng" dirty="0" smtClean="0">
              <a:latin typeface="Times New Roman"/>
              <a:ea typeface="Times New Roman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endParaRPr lang="ru-RU" sz="4000" b="1" u="sng" dirty="0" smtClean="0">
              <a:latin typeface="Times New Roman"/>
              <a:ea typeface="Times New Roman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endParaRPr lang="ru-RU" sz="4000" b="1" u="sng" dirty="0" smtClean="0">
              <a:latin typeface="Times New Roman"/>
              <a:ea typeface="Times New Roman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endParaRPr lang="ru-RU" sz="4000" dirty="0" smtClean="0">
              <a:latin typeface="Times New Roman"/>
              <a:ea typeface="Times New Roman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4000" b="1" u="sng" dirty="0" smtClean="0">
                <a:latin typeface="Times New Roman"/>
                <a:ea typeface="Times New Roman"/>
              </a:rPr>
              <a:t>витрина  народ  панама</a:t>
            </a:r>
            <a:r>
              <a:rPr lang="ru-RU" sz="4000" b="1" dirty="0" smtClean="0">
                <a:latin typeface="Times New Roman"/>
                <a:ea typeface="Times New Roman"/>
              </a:rPr>
              <a:t> </a:t>
            </a:r>
            <a:endParaRPr lang="ru-RU" sz="4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94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767281"/>
            <a:ext cx="4572000" cy="2618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</a:rPr>
              <a:t>2)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612750"/>
            <a:ext cx="75608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/>
                <a:ea typeface="Times New Roman"/>
              </a:rPr>
              <a:t>2)Чайник </a:t>
            </a:r>
            <a:r>
              <a:rPr lang="ru-RU" sz="4000" b="1" dirty="0">
                <a:latin typeface="Times New Roman"/>
                <a:ea typeface="Times New Roman"/>
              </a:rPr>
              <a:t>….. </a:t>
            </a:r>
            <a:r>
              <a:rPr lang="ru-RU" sz="4000" b="1" dirty="0" smtClean="0">
                <a:latin typeface="Times New Roman"/>
                <a:ea typeface="Times New Roman"/>
              </a:rPr>
              <a:t>Берёза</a:t>
            </a:r>
          </a:p>
          <a:p>
            <a:r>
              <a:rPr lang="ru-RU" sz="4000" b="1" dirty="0" smtClean="0">
                <a:latin typeface="Times New Roman"/>
                <a:ea typeface="Times New Roman"/>
              </a:rPr>
              <a:t>3)</a:t>
            </a:r>
            <a:r>
              <a:rPr lang="ru-RU" sz="4000" b="1" dirty="0">
                <a:latin typeface="Times New Roman"/>
                <a:ea typeface="Times New Roman"/>
                <a:cs typeface="Times New Roman"/>
              </a:rPr>
              <a:t> Дер.. во,  </a:t>
            </a:r>
            <a:r>
              <a:rPr lang="ru-RU" sz="4000" b="1" dirty="0" err="1">
                <a:latin typeface="Times New Roman"/>
                <a:ea typeface="Times New Roman"/>
                <a:cs typeface="Times New Roman"/>
              </a:rPr>
              <a:t>м..две..ь</a:t>
            </a:r>
            <a:r>
              <a:rPr lang="ru-RU" sz="4000" b="1" dirty="0">
                <a:latin typeface="Times New Roman"/>
                <a:ea typeface="Times New Roman"/>
                <a:cs typeface="Times New Roman"/>
              </a:rPr>
              <a:t>,  ш..</a:t>
            </a:r>
            <a:r>
              <a:rPr lang="ru-RU" sz="4000" b="1" dirty="0" err="1" smtClean="0">
                <a:latin typeface="Times New Roman"/>
                <a:ea typeface="Times New Roman"/>
                <a:cs typeface="Times New Roman"/>
              </a:rPr>
              <a:t>шка</a:t>
            </a:r>
            <a:r>
              <a:rPr lang="ru-RU" sz="4000" b="1" dirty="0" smtClean="0"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3600" dirty="0" smtClean="0">
                <a:latin typeface="Calibri"/>
                <a:ea typeface="Times New Roman"/>
                <a:cs typeface="Times New Roman"/>
              </a:rPr>
              <a:t>   </a:t>
            </a:r>
            <a:r>
              <a:rPr lang="ru-RU" sz="4000" b="1" dirty="0" smtClean="0">
                <a:latin typeface="Times New Roman"/>
                <a:ea typeface="Times New Roman"/>
              </a:rPr>
              <a:t>4)</a:t>
            </a:r>
            <a:r>
              <a:rPr lang="ru-RU" sz="4000" dirty="0">
                <a:latin typeface="Times New Roman"/>
                <a:ea typeface="Times New Roman"/>
                <a:cs typeface="Times New Roman"/>
              </a:rPr>
              <a:t> Запрещающий красный, предупреждающий </a:t>
            </a:r>
            <a:r>
              <a:rPr lang="ru-RU" sz="4000" dirty="0" smtClean="0">
                <a:latin typeface="Times New Roman"/>
                <a:ea typeface="Times New Roman"/>
                <a:cs typeface="Times New Roman"/>
              </a:rPr>
              <a:t>...</a:t>
            </a:r>
          </a:p>
          <a:p>
            <a:r>
              <a:rPr lang="ru-RU" sz="4000" b="1" dirty="0" smtClean="0">
                <a:latin typeface="Times New Roman"/>
                <a:ea typeface="Times New Roman"/>
                <a:cs typeface="Times New Roman"/>
              </a:rPr>
              <a:t>5)Ребус</a:t>
            </a:r>
            <a:endParaRPr lang="ru-RU" sz="3600" b="1" dirty="0">
              <a:latin typeface="Calibri"/>
              <a:ea typeface="Times New Roman"/>
              <a:cs typeface="Times New Roman"/>
            </a:endParaRPr>
          </a:p>
          <a:p>
            <a:endParaRPr lang="ru-RU" sz="4000" b="1" dirty="0">
              <a:latin typeface="Times New Roman"/>
              <a:ea typeface="Times New Roman"/>
            </a:endParaRPr>
          </a:p>
          <a:p>
            <a:endParaRPr lang="ru-RU" sz="4000" b="1" dirty="0" smtClean="0">
              <a:latin typeface="Times New Roman"/>
              <a:ea typeface="Times New Roman"/>
            </a:endParaRPr>
          </a:p>
          <a:p>
            <a:r>
              <a:rPr lang="ru-RU" sz="4000" dirty="0" smtClean="0">
                <a:latin typeface="Times New Roman"/>
                <a:ea typeface="Times New Roman"/>
              </a:rPr>
              <a:t> 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9200"/>
            <a:ext cx="971600" cy="142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382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РЕБУС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708920"/>
            <a:ext cx="4176464" cy="32918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852936"/>
            <a:ext cx="2664296" cy="29573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529" y="3328246"/>
            <a:ext cx="785455" cy="5434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837" y="3328245"/>
            <a:ext cx="781494" cy="54068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290343"/>
            <a:ext cx="957263" cy="142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388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2736304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Сосна  апрель</a:t>
            </a:r>
            <a:r>
              <a:rPr lang="ru-RU" sz="105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1050" dirty="0" smtClean="0">
                <a:latin typeface="Calibri"/>
                <a:ea typeface="Calibri"/>
                <a:cs typeface="Times New Roman"/>
              </a:rPr>
            </a:br>
            <a:r>
              <a:rPr lang="ru-RU" dirty="0" err="1" smtClean="0"/>
              <a:t>ссс</a:t>
            </a:r>
            <a:r>
              <a:rPr lang="ru-RU" b="1" dirty="0" err="1" smtClean="0">
                <a:latin typeface="Times New Roman"/>
                <a:ea typeface="Calibri"/>
                <a:cs typeface="Times New Roman"/>
              </a:rPr>
              <a:t>Сосна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 апрель</a:t>
            </a:r>
            <a:r>
              <a:rPr lang="ru-RU" sz="105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1050" dirty="0" smtClean="0">
                <a:latin typeface="Calibri"/>
                <a:ea typeface="Calibri"/>
                <a:cs typeface="Times New Roman"/>
              </a:rPr>
            </a:br>
            <a:r>
              <a:rPr lang="ru-RU" dirty="0" err="1" smtClean="0"/>
              <a:t>сссссссссссссСоснасо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36912"/>
            <a:ext cx="7308304" cy="115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229200"/>
            <a:ext cx="957263" cy="142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902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для презентации\картинки\126_2748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194" y="4926079"/>
            <a:ext cx="1092650" cy="150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712968" cy="6266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98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для презентации\картинки\126_2748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97152"/>
            <a:ext cx="1008112" cy="172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187406"/>
            <a:ext cx="7344816" cy="553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01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для презентации\картинки\126_2748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645223"/>
            <a:ext cx="936104" cy="160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96026" y="2545997"/>
            <a:ext cx="4968552" cy="3790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600" b="1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>Осторожно </a:t>
            </a:r>
            <a:r>
              <a:rPr lang="ru-RU" sz="3600" b="1" dirty="0">
                <a:latin typeface="Times New Roman"/>
                <a:ea typeface="Calibri"/>
                <a:cs typeface="Times New Roman"/>
              </a:rPr>
              <a:t>ветер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Из…</a:t>
            </a:r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> калитки </a:t>
            </a:r>
            <a:r>
              <a:rPr lang="ru-RU" sz="3600" b="1" dirty="0">
                <a:latin typeface="Times New Roman"/>
                <a:ea typeface="Calibri"/>
                <a:cs typeface="Times New Roman"/>
              </a:rPr>
              <a:t>вышел,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>Постучал…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в</a:t>
            </a:r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b="1" dirty="0">
                <a:latin typeface="Times New Roman"/>
                <a:ea typeface="Calibri"/>
                <a:cs typeface="Times New Roman"/>
              </a:rPr>
              <a:t>окошко ,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>Пробежал... 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по</a:t>
            </a:r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> крыше</a:t>
            </a:r>
            <a:r>
              <a:rPr lang="ru-RU" sz="3600" b="1" dirty="0">
                <a:latin typeface="Times New Roman"/>
                <a:ea typeface="Calibri"/>
                <a:cs typeface="Times New Roman"/>
              </a:rPr>
              <a:t>.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53376"/>
            <a:ext cx="4572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>Михаил Исаковский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791190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для презентации\картинки\126_2748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28154"/>
            <a:ext cx="936104" cy="160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71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65</Words>
  <Application>Microsoft Office PowerPoint</Application>
  <PresentationFormat>Экран (4:3)</PresentationFormat>
  <Paragraphs>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Урок русского языка</vt:lpstr>
      <vt:lpstr>Словарная работа</vt:lpstr>
      <vt:lpstr>Презентация PowerPoint</vt:lpstr>
      <vt:lpstr>РЕБУС</vt:lpstr>
      <vt:lpstr>Сосна  апрель сссСосна  апрель сссссссссссссСоснасо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11</cp:revision>
  <dcterms:created xsi:type="dcterms:W3CDTF">2022-04-12T21:32:56Z</dcterms:created>
  <dcterms:modified xsi:type="dcterms:W3CDTF">2022-04-13T04:57:14Z</dcterms:modified>
</cp:coreProperties>
</file>