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Снимок экрана (3).png"/>
          <p:cNvPicPr>
            <a:picLocks noChangeAspect="1"/>
          </p:cNvPicPr>
          <p:nvPr/>
        </p:nvPicPr>
        <p:blipFill>
          <a:blip r:embed="rId2"/>
          <a:srcRect l="17187" t="16667" r="17969" b="8333"/>
          <a:stretch>
            <a:fillRect/>
          </a:stretch>
        </p:blipFill>
        <p:spPr>
          <a:xfrm>
            <a:off x="0" y="285729"/>
            <a:ext cx="9144000" cy="59491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Данный спорт зал полностью оборудован для игры в нём в футбол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hoto_18119_110249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357298"/>
            <a:ext cx="7858180" cy="520211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4286248" cy="5940444"/>
          </a:xfrm>
        </p:spPr>
        <p:txBody>
          <a:bodyPr>
            <a:normAutofit/>
          </a:bodyPr>
          <a:lstStyle/>
          <a:p>
            <a:r>
              <a:rPr lang="ru-RU" dirty="0" smtClean="0"/>
              <a:t>Так же в спорт зале оборудованы мобильные баскетбольные кольца</a:t>
            </a:r>
            <a:endParaRPr lang="ru-RU" dirty="0"/>
          </a:p>
        </p:txBody>
      </p:sp>
      <p:pic>
        <p:nvPicPr>
          <p:cNvPr id="4" name="Содержимое 3" descr="489AGDRTR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69316" y="500042"/>
            <a:ext cx="5174684" cy="53578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6172" cy="6011882"/>
          </a:xfrm>
        </p:spPr>
        <p:txBody>
          <a:bodyPr>
            <a:normAutofit/>
          </a:bodyPr>
          <a:lstStyle/>
          <a:p>
            <a:r>
              <a:rPr lang="ru-RU" dirty="0" smtClean="0"/>
              <a:t>Футбольные ворота будут на колёсиках для возможности их перемещать в инвентарную</a:t>
            </a:r>
            <a:endParaRPr lang="ru-RU" dirty="0"/>
          </a:p>
        </p:txBody>
      </p:sp>
      <p:pic>
        <p:nvPicPr>
          <p:cNvPr id="7" name="Содержимое 6" descr="it034277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7686" y="357166"/>
            <a:ext cx="4520313" cy="595472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 тренажёрном зале будут все необходимые тренажёры для повышение ОФП</a:t>
            </a:r>
            <a:endParaRPr lang="ru-RU" sz="3200" dirty="0"/>
          </a:p>
        </p:txBody>
      </p:sp>
      <p:pic>
        <p:nvPicPr>
          <p:cNvPr id="4" name="Содержимое 3" descr="1625644359_28-phonoteka-org-p-trenazhernii-zal-art-krasivo-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428736"/>
            <a:ext cx="7823629" cy="521575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Так же в тренажёрном зале будут установлены сенсорные панели для просмотра правильной техники любого упражнения и для просмотра как работать на любом из тренажёров(с указанием задействованных мышц)</a:t>
            </a:r>
            <a:endParaRPr lang="ru-RU" sz="2400" dirty="0"/>
          </a:p>
        </p:txBody>
      </p:sp>
      <p:pic>
        <p:nvPicPr>
          <p:cNvPr id="4" name="Содержимое 3" descr="item_40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1523976"/>
            <a:ext cx="5334024" cy="533402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57544" cy="615475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библиотеке будут собраны все книги, журналы 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про спорт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6fd6c046a0c8c694ef76566e49b636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96356" y="428604"/>
            <a:ext cx="4743483" cy="592935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044-044-Spasibo-za-vnimani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81</Words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Данный спорт зал полностью оборудован для игры в нём в футбол</vt:lpstr>
      <vt:lpstr>Так же в спорт зале оборудованы мобильные баскетбольные кольца</vt:lpstr>
      <vt:lpstr>Футбольные ворота будут на колёсиках для возможности их перемещать в инвентарную</vt:lpstr>
      <vt:lpstr>В тренажёрном зале будут все необходимые тренажёры для повышение ОФП</vt:lpstr>
      <vt:lpstr>Так же в тренажёрном зале будут установлены сенсорные панели для просмотра правильной техники любого упражнения и для просмотра как работать на любом из тренажёров(с указанием задействованных мышц)</vt:lpstr>
      <vt:lpstr>В библиотеке будут собраны все книги, журналы и т.д про спорт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Ваня</dc:creator>
  <cp:lastModifiedBy>Ваня</cp:lastModifiedBy>
  <cp:revision>10</cp:revision>
  <dcterms:created xsi:type="dcterms:W3CDTF">2022-03-26T23:14:40Z</dcterms:created>
  <dcterms:modified xsi:type="dcterms:W3CDTF">2022-03-27T09:21:37Z</dcterms:modified>
</cp:coreProperties>
</file>