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F59E4BA-35ED-4E53-8DDC-8DBD38148B3E}" type="datetimeFigureOut">
              <a:rPr lang="ru-RU" smtClean="0"/>
              <a:t>19.04.2018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E893236-5DA2-4A71-A025-07B0938F09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42984"/>
            <a:ext cx="8458200" cy="1222375"/>
          </a:xfrm>
        </p:spPr>
        <p:txBody>
          <a:bodyPr>
            <a:noAutofit/>
          </a:bodyPr>
          <a:lstStyle/>
          <a:p>
            <a:r>
              <a:rPr lang="ru-RU" i="1" dirty="0" smtClean="0"/>
              <a:t>Старинные и современные здания Бузулука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3786190"/>
            <a:ext cx="5143504" cy="1752600"/>
          </a:xfrm>
        </p:spPr>
        <p:txBody>
          <a:bodyPr>
            <a:normAutofit/>
          </a:bodyPr>
          <a:lstStyle/>
          <a:p>
            <a:pPr algn="just"/>
            <a:r>
              <a:rPr lang="ru-RU" i="1" dirty="0" smtClean="0">
                <a:solidFill>
                  <a:schemeClr val="tx1"/>
                </a:solidFill>
              </a:rPr>
              <a:t>Выполнила: Хорошевская Ангелина</a:t>
            </a:r>
          </a:p>
          <a:p>
            <a:pPr algn="just"/>
            <a:r>
              <a:rPr lang="ru-RU" i="1" dirty="0" smtClean="0">
                <a:solidFill>
                  <a:schemeClr val="tx1"/>
                </a:solidFill>
              </a:rPr>
              <a:t>3 «Б» класс 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KhcaxZFiXzIpjHBKO-seZgB25k3Rdwpyu2dKfqr_4dxk_pz0967FTyPBPPfjQYroPUHQffFTbdKOZ75CtLCHai6nECZbDbCceaxPk9wE9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142984"/>
            <a:ext cx="7072362" cy="466775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Мужское реальное училище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KhcaxZFiXzIpjHBKO-seZgB25k3Rdwpyu2dKfqr_4dxk_pz0967FTyPBPPfjQYrAEPQiQoFI-KJ6vkaDVF_rLmscjy9W0rBLyrw9s_Fir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571612"/>
            <a:ext cx="6788943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Улица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Яроша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вид на городской краеведческий музей. На первом гербе города 1782 года в верхней части щита был изображён герб Уфимский, а в нижней — серебряный олень в зелёном поле, «означающий, что сими зверями страна сия изобильна». На современном гербе города 1998 года остался только серебряный олень, стоящий на золотой земле в зелёном поле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KhcaxZFiXzIpjHBKO-seZgB25k3Rdwpyu2dKfqr_4dxk_pz0967FTyPBPPfjQYrpLmq5DIlOSE_08_jayybAnXT0tAGJlkdZYP-wGXGQ5KF7iwuKzN11oYTl0N38SW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1041" y="1481138"/>
            <a:ext cx="7381917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особняке купца Подгорного находится Бузулукский музыкальный колледж. Особняк был построен в 1913 году. Впоследствии его приобрёл купец Г.М. Киселёв для своего старшего сына Степана. В 1919 году там располагался штаб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Чапаевской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дивизии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KhcaxZFiXzIpjHBKO-seZgB25k3Rdwpyu2dKfqr_4dxk_pz0967FTyPBPPfjQYrByQZB44od26ctUTjDBJPwHjC_G6zdFJNiM4GmYNpX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7528" y="1481138"/>
            <a:ext cx="6788943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Бузулукский педагогический колледж. В 1942-1943 годах в здании располагался штаб 1-го Чехословацкого отдельного батальона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pPr algn="ctr"/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571612"/>
            <a:ext cx="7213332" cy="45005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Бузулук основан в 1736 году, как крепость на Оренбургской линии. В качестве крепости нынешний Бузулук просуществовал до 1781 года, пока Екатерина II не присвоила ему статус города. С 1851-го Бузулук </a:t>
            </a:r>
            <a:r>
              <a:rPr lang="ru-RU" sz="2000" dirty="0" smtClean="0"/>
              <a:t>вошёл в состав образованной Самарской губернии. В Оренбургскую область город вернулся только в 1934 году.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KhcaxZFiXzIpjHBKO-seZgB25k3Rdwpyu2dKfqr_4dxk_pz0967FTyPBPPfjQYr2tIOVpu1D9X77KEK35kKhiz511HmClXzgfQmCzYgd5ZMxAN2ufY2FHwIc2QAGC6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500174"/>
            <a:ext cx="7500958" cy="45720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939784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Тихвинский девичий монастырь. Начало 20-го века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KhcaxZFiXzIpjHBKO-seeAX52dBTpeawJet199lR3ziAG7wD9ftvhlwhdJeSVEMGQi_xs6W6bzX6KKp0vQGU_r_Ri7F-TIc2QXrxOcBJB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071546"/>
            <a:ext cx="7734876" cy="490996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Монастырь сейчас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KhcaxZFiXzIpjHBKO-seZgB25k3Rdwpyu2dKfqr_4dxk_pz0967FTyPBPPfjQYrZSy35DHG3RmiBoVB8xHMQ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5734" y="1481138"/>
            <a:ext cx="6696728" cy="46625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Autofit/>
          </a:bodyPr>
          <a:lstStyle/>
          <a:p>
            <a:pPr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Здание земской управы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1917 году здесь прошёл первый уездный съезд Советов рабочих, крестьянских и солдатских депутатов. В годы Великой Отечественной войны в здании располагался штаб польской армии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Андерса.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KhcaxZFiXzIpjHBKO-sebrsUANq5SCtQX4TqYbYyE3GWNxnB8QR2YgI0nxCqlK0nHMvf_mi55U7m0823JyNxwsCMiSSA_7WOQP-hBR3Y9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285860"/>
            <a:ext cx="7072362" cy="47149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этом здании сейчас находится индустриально-педагогический колледж (техникум)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KhcaxZFiXzIpjHBKO-seZgB25k3Rdwpyu2dKfqr_4dxk_pz0967FTyPBPPfjQYrBdOfnXTZeqLid1BnyhI6d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285860"/>
            <a:ext cx="6598135" cy="47149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Железнодорожная станция Бузулук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heleznodorozhnaya-stantsiya-buzuluk-rossiya-0023213580-pre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85728"/>
            <a:ext cx="8001056" cy="547080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BXkMceD1s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5984" y="1285861"/>
            <a:ext cx="7546543" cy="47149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Здание мужского реального училища, построенного в 1911 году. Первым директором был Гурий Матвеевич Вишневский. В годы советской власти размещались школы № 3 и 6, в годы ВОВ – эвакуационный госпиталь № 1662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</TotalTime>
  <Words>238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Старинные и современные здания Бузулука</vt:lpstr>
      <vt:lpstr>Бузулук основан в 1736 году, как крепость на Оренбургской линии. В качестве крепости нынешний Бузулук просуществовал до 1781 года, пока Екатерина II не присвоила ему статус города. С 1851-го Бузулук вошёл в состав образованной Самарской губернии. В Оренбургскую область город вернулся только в 1934 году.</vt:lpstr>
      <vt:lpstr>Тихвинский девичий монастырь. Начало 20-го века</vt:lpstr>
      <vt:lpstr>Монастырь сейчас</vt:lpstr>
      <vt:lpstr>Здание земской управы. В 1917 году здесь прошёл первый уездный съезд Советов рабочих, крестьянских и солдатских депутатов. В годы Великой Отечественной войны в здании располагался штаб польской армии Андерса.   </vt:lpstr>
      <vt:lpstr>В этом здании сейчас находится индустриально-педагогический колледж (техникум) </vt:lpstr>
      <vt:lpstr>Железнодорожная станция Бузулук</vt:lpstr>
      <vt:lpstr>Слайд 8</vt:lpstr>
      <vt:lpstr>Здание мужского реального училища, построенного в 1911 году. Первым директором был Гурий Матвеевич Вишневский. В годы советской власти размещались школы № 3 и 6, в годы ВОВ – эвакуационный госпиталь № 1662</vt:lpstr>
      <vt:lpstr>Мужское реальное училище</vt:lpstr>
      <vt:lpstr>Улица Яроша, вид на городской краеведческий музей. На первом гербе города 1782 года в верхней части щита был изображён герб Уфимский, а в нижней — серебряный олень в зелёном поле, «означающий, что сими зверями страна сия изобильна». На современном гербе города 1998 года остался только серебряный олень, стоящий на золотой земле в зелёном поле</vt:lpstr>
      <vt:lpstr>В особняке купца Подгорного находится Бузулукский музыкальный колледж. Особняк был построен в 1913 году. Впоследствии его приобрёл купец Г.М. Киселёв для своего старшего сына Степана. В 1919 году там располагался штаб Чапаевской дивизии</vt:lpstr>
      <vt:lpstr>Бузулукский педагогический колледж. В 1942-1943 годах в здании располагался штаб 1-го Чехословацкого отдельного батальона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и современные здания Бузулука</dc:title>
  <dc:creator>Admin</dc:creator>
  <cp:lastModifiedBy>Admin</cp:lastModifiedBy>
  <cp:revision>9</cp:revision>
  <dcterms:created xsi:type="dcterms:W3CDTF">2018-04-19T13:34:56Z</dcterms:created>
  <dcterms:modified xsi:type="dcterms:W3CDTF">2018-04-19T15:00:42Z</dcterms:modified>
</cp:coreProperties>
</file>