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9" r:id="rId13"/>
    <p:sldId id="268" r:id="rId14"/>
    <p:sldId id="273" r:id="rId15"/>
    <p:sldId id="270" r:id="rId16"/>
    <p:sldId id="271" r:id="rId17"/>
    <p:sldId id="272" r:id="rId18"/>
    <p:sldId id="276" r:id="rId19"/>
    <p:sldId id="274" r:id="rId20"/>
    <p:sldId id="277" r:id="rId21"/>
    <p:sldId id="275" r:id="rId22"/>
    <p:sldId id="278" r:id="rId23"/>
    <p:sldId id="279" r:id="rId24"/>
    <p:sldId id="280" r:id="rId25"/>
    <p:sldId id="281" r:id="rId26"/>
    <p:sldId id="287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0" d="100"/>
          <a:sy n="60" d="100"/>
        </p:scale>
        <p:origin x="-157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62680-2A92-4630-A0D2-40B8EF6FEE2E}" type="datetimeFigureOut">
              <a:rPr lang="ru-RU" smtClean="0"/>
              <a:pPr/>
              <a:t>22.12.2022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8E81F-2ED7-4B45-8F9E-ECD41CB3A5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62680-2A92-4630-A0D2-40B8EF6FEE2E}" type="datetimeFigureOut">
              <a:rPr lang="ru-RU" smtClean="0"/>
              <a:pPr/>
              <a:t>22.12.2022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8E81F-2ED7-4B45-8F9E-ECD41CB3A5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62680-2A92-4630-A0D2-40B8EF6FEE2E}" type="datetimeFigureOut">
              <a:rPr lang="ru-RU" smtClean="0"/>
              <a:pPr/>
              <a:t>22.12.2022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8E81F-2ED7-4B45-8F9E-ECD41CB3A5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62680-2A92-4630-A0D2-40B8EF6FEE2E}" type="datetimeFigureOut">
              <a:rPr lang="ru-RU" smtClean="0"/>
              <a:pPr/>
              <a:t>22.12.2022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8E81F-2ED7-4B45-8F9E-ECD41CB3A5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62680-2A92-4630-A0D2-40B8EF6FEE2E}" type="datetimeFigureOut">
              <a:rPr lang="ru-RU" smtClean="0"/>
              <a:pPr/>
              <a:t>22.12.2022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8E81F-2ED7-4B45-8F9E-ECD41CB3A5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62680-2A92-4630-A0D2-40B8EF6FEE2E}" type="datetimeFigureOut">
              <a:rPr lang="ru-RU" smtClean="0"/>
              <a:pPr/>
              <a:t>22.12.2022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8E81F-2ED7-4B45-8F9E-ECD41CB3A5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62680-2A92-4630-A0D2-40B8EF6FEE2E}" type="datetimeFigureOut">
              <a:rPr lang="ru-RU" smtClean="0"/>
              <a:pPr/>
              <a:t>22.12.2022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8E81F-2ED7-4B45-8F9E-ECD41CB3A5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62680-2A92-4630-A0D2-40B8EF6FEE2E}" type="datetimeFigureOut">
              <a:rPr lang="ru-RU" smtClean="0"/>
              <a:pPr/>
              <a:t>22.12.2022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8E81F-2ED7-4B45-8F9E-ECD41CB3A5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62680-2A92-4630-A0D2-40B8EF6FEE2E}" type="datetimeFigureOut">
              <a:rPr lang="ru-RU" smtClean="0"/>
              <a:pPr/>
              <a:t>22.12.2022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8E81F-2ED7-4B45-8F9E-ECD41CB3A5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62680-2A92-4630-A0D2-40B8EF6FEE2E}" type="datetimeFigureOut">
              <a:rPr lang="ru-RU" smtClean="0"/>
              <a:pPr/>
              <a:t>22.12.2022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8E81F-2ED7-4B45-8F9E-ECD41CB3A5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62680-2A92-4630-A0D2-40B8EF6FEE2E}" type="datetimeFigureOut">
              <a:rPr lang="ru-RU" smtClean="0"/>
              <a:pPr/>
              <a:t>22.12.2022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8E81F-2ED7-4B45-8F9E-ECD41CB3A5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A62680-2A92-4630-A0D2-40B8EF6FEE2E}" type="datetimeFigureOut">
              <a:rPr lang="ru-RU" smtClean="0"/>
              <a:pPr/>
              <a:t>22.12.2022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78E81F-2ED7-4B45-8F9E-ECD41CB3A5D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10" Type="http://schemas.openxmlformats.org/officeDocument/2006/relationships/image" Target="../media/image12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http://www.soft-best-footage.ru/_nw/12/0360540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5602" name="Picture 2" descr="http://dok.opredelim.com/pars_docs/refs/15/14764/img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214289"/>
            <a:ext cx="8715436" cy="653657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4578" name="Picture 2" descr="http://novosibirsk-news.ru/material_photos/0047/2171/0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285728"/>
            <a:ext cx="8643998" cy="628654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2536" name="Picture 8" descr="http://gorod-kerch.com/media/blog/image_orig/0.57455269213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19" y="285728"/>
            <a:ext cx="8484571" cy="60007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3554" name="Picture 2" descr="http://cbs-angarsk.ru/images/stories/kids/znaete_li_vy_chto/Konek-gorbunek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214289"/>
            <a:ext cx="8715436" cy="653657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7650" name="Picture 2" descr="http://st03.kakprosto.ru/tumb/680/images/article/2014/1/27/1_53146036797fc531460367983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714356"/>
            <a:ext cx="8526219" cy="49292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22" name="Picture 2" descr="http://crosti.ru/patterns/00/00/28/14e5843f52/previe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285728"/>
            <a:ext cx="8534400" cy="60293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9698" name="Picture 2" descr="http://i60.fastpic.ru/big/2013/1116/f7/8ad66a792f6cf858f5b5323e618d93f7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285727"/>
            <a:ext cx="8643998" cy="64829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8674" name="Picture 2" descr="http://festival.1september.ru/articles/594661/presentation/0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285728"/>
            <a:ext cx="8429684" cy="63222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5400" dirty="0">
                <a:latin typeface="Times New Roman" pitchFamily="18" charset="0"/>
                <a:cs typeface="Times New Roman" pitchFamily="18" charset="0"/>
              </a:rPr>
              <a:t>Наша Маша громко плачет</a:t>
            </a:r>
          </a:p>
          <a:p>
            <a:pPr>
              <a:buNone/>
            </a:pPr>
            <a:r>
              <a:rPr lang="ru-RU" sz="5400" dirty="0">
                <a:latin typeface="Times New Roman" pitchFamily="18" charset="0"/>
                <a:cs typeface="Times New Roman" pitchFamily="18" charset="0"/>
              </a:rPr>
              <a:t>Уронила в речку мячик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1746" name="Picture 2" descr="http://d.topic.lt/FF/images/26/upload/post/201309/26/1208040/gallery/02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285728"/>
            <a:ext cx="8072494" cy="63974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43438" y="1600200"/>
            <a:ext cx="4214842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Путешествие в страну Знаний</a:t>
            </a:r>
            <a:endParaRPr lang="ru-RU" sz="4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http://www.proshkolu.ru/content/media/pic/std/1000000/493000/492171-d0f8f0e60cba814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457698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5400" dirty="0">
                <a:latin typeface="Times New Roman" pitchFamily="18" charset="0"/>
                <a:cs typeface="Times New Roman" pitchFamily="18" charset="0"/>
              </a:rPr>
              <a:t>Зайку бросила  </a:t>
            </a: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лентяйка,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5400" dirty="0">
                <a:latin typeface="Times New Roman" pitchFamily="18" charset="0"/>
                <a:cs typeface="Times New Roman" pitchFamily="18" charset="0"/>
              </a:rPr>
              <a:t>Под дождем остался </a:t>
            </a: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зайка.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http://f2.mylove.ru/4_41gDODru89Sfko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8668" y="928670"/>
            <a:ext cx="8582860" cy="45005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5400" dirty="0">
                <a:latin typeface="Times New Roman" pitchFamily="18" charset="0"/>
                <a:cs typeface="Times New Roman" pitchFamily="18" charset="0"/>
              </a:rPr>
              <a:t>Идет </a:t>
            </a: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медведь, качается,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5400" dirty="0">
                <a:latin typeface="Times New Roman" pitchFamily="18" charset="0"/>
                <a:cs typeface="Times New Roman" pitchFamily="18" charset="0"/>
              </a:rPr>
              <a:t>Вздыхает на </a:t>
            </a: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ходу.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5842" name="Picture 2" descr="http://static4.read.ru/images/illustrations/1294400737316384042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19" y="214290"/>
            <a:ext cx="8674613" cy="60722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5400" dirty="0">
                <a:latin typeface="Times New Roman" pitchFamily="18" charset="0"/>
                <a:cs typeface="Times New Roman" pitchFamily="18" charset="0"/>
              </a:rPr>
              <a:t>Спать </a:t>
            </a: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пора! </a:t>
            </a:r>
            <a:r>
              <a:rPr lang="ru-RU" sz="5400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снул волчок,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5400" dirty="0">
                <a:latin typeface="Times New Roman" pitchFamily="18" charset="0"/>
                <a:cs typeface="Times New Roman" pitchFamily="18" charset="0"/>
              </a:rPr>
              <a:t>Лег в кроватку на </a:t>
            </a: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бочок.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3794" name="Picture 2" descr="http://illustrators.ru/illustrations/433772_origina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19" y="285728"/>
            <a:ext cx="8618245" cy="59293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F:\ШКОЛА\СШ!\ВНЕКЛАССНАЯ РАБОТА\праздники\картинки1\2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665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img-fotki.yandex.ru/get/6507/27302857.580/0_9b456_342c2371_X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0"/>
            <a:ext cx="6772297" cy="6429396"/>
          </a:xfrm>
          <a:prstGeom prst="rect">
            <a:avLst/>
          </a:prstGeom>
          <a:noFill/>
        </p:spPr>
      </p:pic>
      <p:pic>
        <p:nvPicPr>
          <p:cNvPr id="7172" name="Picture 4" descr="http://www.pinkertonacademy.net/announcements/Pencil-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14290"/>
            <a:ext cx="2214546" cy="1946143"/>
          </a:xfrm>
          <a:prstGeom prst="rect">
            <a:avLst/>
          </a:prstGeom>
          <a:noFill/>
        </p:spPr>
      </p:pic>
      <p:pic>
        <p:nvPicPr>
          <p:cNvPr id="7174" name="Picture 6" descr="http://www.777111.ru/find/images/16/16_2109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34" y="2428868"/>
            <a:ext cx="2119295" cy="1589471"/>
          </a:xfrm>
          <a:prstGeom prst="rect">
            <a:avLst/>
          </a:prstGeom>
          <a:noFill/>
        </p:spPr>
      </p:pic>
      <p:pic>
        <p:nvPicPr>
          <p:cNvPr id="7176" name="Picture 8" descr="http://www.chtivo.ru/getpic3d/16775388/350/197413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4143388"/>
            <a:ext cx="2714612" cy="2714612"/>
          </a:xfrm>
          <a:prstGeom prst="rect">
            <a:avLst/>
          </a:prstGeom>
          <a:noFill/>
        </p:spPr>
      </p:pic>
      <p:pic>
        <p:nvPicPr>
          <p:cNvPr id="7178" name="Picture 10" descr="http://www.proffice.ru/image/cache/data/210140_x-500x500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58016" y="214290"/>
            <a:ext cx="2071678" cy="2071678"/>
          </a:xfrm>
          <a:prstGeom prst="rect">
            <a:avLst/>
          </a:prstGeom>
          <a:noFill/>
        </p:spPr>
      </p:pic>
      <p:pic>
        <p:nvPicPr>
          <p:cNvPr id="7180" name="Picture 12" descr="http://velikiynovgorod.bezformata.ru/content/image58497633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858016" y="2428868"/>
            <a:ext cx="2083569" cy="2500283"/>
          </a:xfrm>
          <a:prstGeom prst="rect">
            <a:avLst/>
          </a:prstGeom>
          <a:noFill/>
        </p:spPr>
      </p:pic>
      <p:pic>
        <p:nvPicPr>
          <p:cNvPr id="7182" name="Picture 14" descr="http://s001.radikal.su/2015/03/06/7be80cef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000364" y="2786058"/>
            <a:ext cx="2762237" cy="2071678"/>
          </a:xfrm>
          <a:prstGeom prst="rect">
            <a:avLst/>
          </a:prstGeom>
          <a:noFill/>
        </p:spPr>
      </p:pic>
      <p:pic>
        <p:nvPicPr>
          <p:cNvPr id="7184" name="Picture 16" descr="http://arzamasgid.ru/images/pages/max/20150121094353.9999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071802" y="428604"/>
            <a:ext cx="2608023" cy="1741584"/>
          </a:xfrm>
          <a:prstGeom prst="rect">
            <a:avLst/>
          </a:prstGeom>
          <a:noFill/>
        </p:spPr>
      </p:pic>
      <p:pic>
        <p:nvPicPr>
          <p:cNvPr id="7186" name="Picture 18" descr="http://www.greenmama.ru/dn_images/01/36/78/67/1201081713child_plastilin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643570" y="4429108"/>
            <a:ext cx="2428892" cy="24288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1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1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1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1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1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1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1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71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71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2" name="Picture 4" descr="http://a5.mzstatic.com/us/r30/Purple/v4/e6/f0/e6/e6f0e641-c5bd-505a-9443-0ab6888bfd1a/screen960x960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78571"/>
            <a:ext cx="8620184" cy="646513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8434" name="Picture 2" descr="http://i.doska.kz/images/2014-11-24/127/Vn8PFEw=/home-stuff-furniture-interior-mebelu-restauracija-1-1.8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214290"/>
            <a:ext cx="8715436" cy="64213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9458" name="Picture 2" descr="http://900igr.net/datai/tekhnologija/Kniga-svoimi-rukami/0027-034-Forzatsy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117157"/>
            <a:ext cx="8001056" cy="65608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482" name="Picture 2" descr="http://novosti-skazok.ru/knigi/knigi_images/Vinni-Puh-0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214290"/>
            <a:ext cx="8572560" cy="641972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1506" name="Picture 2" descr="http://cdn.kinombo.com/films/images/e/f/a/9/853364-600-6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14290"/>
            <a:ext cx="8572560" cy="64294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6626" name="Picture 2" descr="http://muzmix.com/images/songs/103670/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14289"/>
            <a:ext cx="8643998" cy="64829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90</TotalTime>
  <Words>42</Words>
  <Application>Microsoft Office PowerPoint</Application>
  <PresentationFormat>Экран (4:3)</PresentationFormat>
  <Paragraphs>9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Анна</dc:creator>
  <cp:lastModifiedBy>Пользователь</cp:lastModifiedBy>
  <cp:revision>12</cp:revision>
  <dcterms:created xsi:type="dcterms:W3CDTF">2015-08-27T13:59:14Z</dcterms:created>
  <dcterms:modified xsi:type="dcterms:W3CDTF">2022-12-22T07:05:11Z</dcterms:modified>
</cp:coreProperties>
</file>