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BE56D1-9EF9-7E10-825A-28E17A0AD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EC1FB6D-9157-291B-1DBC-1CDDF3670A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88029C-84CB-A45F-AAD7-10ED5427C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B5B7-8F9B-408C-87ED-726B1BB9FEB9}" type="datetimeFigureOut">
              <a:rPr lang="ru-RU" smtClean="0"/>
              <a:t>23.12.2022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2115A4-7101-D8DD-40BF-B4171A64E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299780-1544-12DC-5A78-5C7485415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236D-4DE9-42B0-9FE8-951179A5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154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454659-A8CD-AD9B-887E-3575CA9DD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5EE0845-E4B2-317A-51F0-1B7426DB7F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72253B-00BC-658C-7E44-983195352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B5B7-8F9B-408C-87ED-726B1BB9FEB9}" type="datetimeFigureOut">
              <a:rPr lang="ru-RU" smtClean="0"/>
              <a:t>23.12.2022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56E9FD-E14B-8DB6-C324-F4791AC9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3C4D11-5569-F5CC-390B-2B64E6B44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236D-4DE9-42B0-9FE8-951179A5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833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0BFCCC2-E4B3-C303-6CC3-5E0E275801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69AE6C0-CAE2-AD8A-7BE5-94317B62C6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209421-34DF-765D-F1AE-6F349E2E4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B5B7-8F9B-408C-87ED-726B1BB9FEB9}" type="datetimeFigureOut">
              <a:rPr lang="ru-RU" smtClean="0"/>
              <a:t>23.12.2022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C2B0E6-453C-764E-077C-424393FEB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8E8244-084F-DB11-B50E-774EFA28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236D-4DE9-42B0-9FE8-951179A5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166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13B9A1-0A32-8B58-8A88-F24E5A668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5E2784-0C7B-0B34-D8AA-9E6FA1F6B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78A204-A6F9-C772-4EF3-3F311BCB6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B5B7-8F9B-408C-87ED-726B1BB9FEB9}" type="datetimeFigureOut">
              <a:rPr lang="ru-RU" smtClean="0"/>
              <a:t>23.12.2022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3929AB-5F0E-633E-9D3D-FC80ECC73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6252AA-2F26-6250-18DD-7B4F91D9D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236D-4DE9-42B0-9FE8-951179A5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20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94BC9C-A60A-6A1D-52B2-0761EBC0C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922B6A6-EDCA-C07A-1C08-A9F4E9BFD5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5E5874-AE41-1F74-B087-C02703CD4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B5B7-8F9B-408C-87ED-726B1BB9FEB9}" type="datetimeFigureOut">
              <a:rPr lang="ru-RU" smtClean="0"/>
              <a:t>23.12.2022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498724-43AA-081F-0484-3A4D6C5BD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E9F7F2-57F3-8DD8-089A-029247C60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236D-4DE9-42B0-9FE8-951179A5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251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6F88BD-2369-0F3A-44EC-342861674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9C6E42-1055-1586-480C-042B7CF7D7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EC3BB66-0AF7-19BE-80FF-C0D8D6A019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7369D08-BE09-7090-6176-EC52B2394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B5B7-8F9B-408C-87ED-726B1BB9FEB9}" type="datetimeFigureOut">
              <a:rPr lang="ru-RU" smtClean="0"/>
              <a:t>23.12.2022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1DB3741-B3E3-8F31-7B44-904AEEF0E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A993FC1-EDE1-CD6B-9745-DEAE4B9E4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236D-4DE9-42B0-9FE8-951179A5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238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EFBB07-8EF5-C8DA-C7B3-C5A14AF4A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ED837C5-0B38-57D7-D9DD-33D61B6C6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3BE74D4-F6BD-7F07-C45D-D440B1C01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E2091E4-3E5F-3352-1F48-C98ACC9DE3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C4B81F7-0347-C1DB-0EC3-F66C53D858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1E27FEE-CD89-1EB7-9889-4F6F2BE88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B5B7-8F9B-408C-87ED-726B1BB9FEB9}" type="datetimeFigureOut">
              <a:rPr lang="ru-RU" smtClean="0"/>
              <a:t>23.12.2022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17B36D7-98BA-9F99-CB5B-E404D6D8B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BA1588D-BFB0-11E1-78F1-8C796916E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236D-4DE9-42B0-9FE8-951179A5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225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E00DB5-6AF1-03C5-E32F-4FF065A6F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37420B3-FEB5-E674-EFE0-003AA645B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B5B7-8F9B-408C-87ED-726B1BB9FEB9}" type="datetimeFigureOut">
              <a:rPr lang="ru-RU" smtClean="0"/>
              <a:t>23.12.2022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A4FA85D-2D3B-961E-7309-D01C9B7D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34AC158-A81F-F2D3-A2B3-E0CA221AB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236D-4DE9-42B0-9FE8-951179A5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20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09B25A5-DDD3-8096-39F9-514EBD062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B5B7-8F9B-408C-87ED-726B1BB9FEB9}" type="datetimeFigureOut">
              <a:rPr lang="ru-RU" smtClean="0"/>
              <a:t>23.12.2022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2100BBB-E4BC-2A80-0F64-6D8868C27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29D8BA7-2F5C-AB0C-C63D-39D229ED9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236D-4DE9-42B0-9FE8-951179A5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246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FAA852-7ACF-5339-568D-1BD2D3470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080F38-2C6A-416B-6041-9DD8BB2F9F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3420C8E-9262-0567-D80E-140CB4B115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6439010-13D9-9361-1562-FB03C38B1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B5B7-8F9B-408C-87ED-726B1BB9FEB9}" type="datetimeFigureOut">
              <a:rPr lang="ru-RU" smtClean="0"/>
              <a:t>23.12.2022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79EA45F-9F40-BDBF-B2F5-13B0823AD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F7B8843-A9F1-1BD6-A865-717D74AAD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236D-4DE9-42B0-9FE8-951179A5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845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C6F226-E59D-8D90-0FCB-1A3157A71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7B508C1-1D7A-E919-5632-142A0FC73F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ED96415-3ABF-09D2-223E-4A415D1F2F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1384DF3-C820-BA47-DFB4-658050B13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B5B7-8F9B-408C-87ED-726B1BB9FEB9}" type="datetimeFigureOut">
              <a:rPr lang="ru-RU" smtClean="0"/>
              <a:t>23.12.2022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63EDAC1-0810-79DC-0F5E-CBF08CCEE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57E6525-EC87-A440-9E96-2A4DEC2FB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236D-4DE9-42B0-9FE8-951179A5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35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015A2D-5ED1-3DB4-6CFD-9EAFD9E2C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8C43BC9-BCA6-4DB7-91D5-39BFCEA7B5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F4400F-BECB-C529-CEF5-512E20DD27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0B5B7-8F9B-408C-87ED-726B1BB9FEB9}" type="datetimeFigureOut">
              <a:rPr lang="ru-RU" smtClean="0"/>
              <a:t>23.12.2022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2DA0A0-FE17-7CE5-D07C-5771129C78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DE74D5-8218-6A71-6EA8-D9DC94D650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9236D-4DE9-42B0-9FE8-951179A5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090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9333E8B-368B-75DF-576B-268EF96815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"/>
            <a:ext cx="12191999" cy="685792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224031-12C6-1F34-D2D7-4F99B7AED6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37149" y="2269903"/>
            <a:ext cx="7856113" cy="1909762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СПОРТИВНОЙ ПОДГОТОВКИ В БАСКЕТБОЛЕ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C23E103-9489-1FB0-57FA-6B448ADA0F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68237" y="5441435"/>
            <a:ext cx="2399763" cy="766181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Богдановский Илья 49гр.</a:t>
            </a:r>
          </a:p>
        </p:txBody>
      </p:sp>
    </p:spTree>
    <p:extLst>
      <p:ext uri="{BB962C8B-B14F-4D97-AF65-F5344CB8AC3E}">
        <p14:creationId xmlns:p14="http://schemas.microsoft.com/office/powerpoint/2010/main" val="840258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519CE5-AB24-9BC1-AC6C-16C4978BB2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49025" y="179129"/>
            <a:ext cx="1493950" cy="477837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</a:t>
            </a:r>
          </a:p>
        </p:txBody>
      </p:sp>
      <p:sp>
        <p:nvSpPr>
          <p:cNvPr id="7" name="Подзаголовок 6">
            <a:extLst>
              <a:ext uri="{FF2B5EF4-FFF2-40B4-BE49-F238E27FC236}">
                <a16:creationId xmlns:a16="http://schemas.microsoft.com/office/drawing/2014/main" id="{46C459BC-07CB-282E-6B3E-7869B68DFD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5611" y="1607043"/>
            <a:ext cx="2890982" cy="234956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предварительной подготовки, длится 3 года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DA992D-EC7C-4B67-8329-8C81DFF4A653}"/>
              </a:ext>
            </a:extLst>
          </p:cNvPr>
          <p:cNvSpPr txBox="1"/>
          <p:nvPr/>
        </p:nvSpPr>
        <p:spPr>
          <a:xfrm>
            <a:off x="6074539" y="704332"/>
            <a:ext cx="438727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здоровья и улучшение физического развития. Овладение основами техники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выпол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-нения физических упражнений. Приобретение разносторонней физической подготовленности на основе занятий различными видами спорта. Привитие интереса к занятиям спортом. Воспитание волевых качеств</a:t>
            </a:r>
          </a:p>
        </p:txBody>
      </p:sp>
    </p:spTree>
    <p:extLst>
      <p:ext uri="{BB962C8B-B14F-4D97-AF65-F5344CB8AC3E}">
        <p14:creationId xmlns:p14="http://schemas.microsoft.com/office/powerpoint/2010/main" val="1973832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C0F6B44-4724-CDD6-BD57-41A76A185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63789" y="313551"/>
            <a:ext cx="1378040" cy="592427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FFB36119-EE03-3F72-D6DC-17C35B50B7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3454" y="2407022"/>
            <a:ext cx="2449897" cy="2043953"/>
          </a:xfrm>
        </p:spPr>
        <p:txBody>
          <a:bodyPr>
            <a:normAutofit fontScale="925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начальной спортивной специализации, длится 2 года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942188E-9CEF-450F-BEEE-8B63A4771457}"/>
              </a:ext>
            </a:extLst>
          </p:cNvPr>
          <p:cNvSpPr txBox="1"/>
          <p:nvPr/>
        </p:nvSpPr>
        <p:spPr>
          <a:xfrm>
            <a:off x="5752809" y="797510"/>
            <a:ext cx="55875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Достижение всесторонней физической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подго-товленности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Овладение основами техники избранного вида спорта и других физических упражнений. Воспитание основных физических качеств. Приобретение соревновательного опыта путем участия в соревнованиях в различных видах спорта. Определение спортивных задатков и способностей</a:t>
            </a:r>
          </a:p>
        </p:txBody>
      </p:sp>
    </p:spTree>
    <p:extLst>
      <p:ext uri="{BB962C8B-B14F-4D97-AF65-F5344CB8AC3E}">
        <p14:creationId xmlns:p14="http://schemas.microsoft.com/office/powerpoint/2010/main" val="2079907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65773A6-DF7F-8E65-95B5-49305CE471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37031" y="116540"/>
            <a:ext cx="1317938" cy="629164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1DF15A74-EAAB-E3E3-6DC0-CBC80773B0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88555" y="1184161"/>
            <a:ext cx="2651974" cy="179212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углубленной специализации длится 2-3 года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9ED7C0D-1504-4FF0-B498-64AEA0028FC3}"/>
              </a:ext>
            </a:extLst>
          </p:cNvPr>
          <p:cNvSpPr txBox="1"/>
          <p:nvPr/>
        </p:nvSpPr>
        <p:spPr>
          <a:xfrm>
            <a:off x="6096000" y="745704"/>
            <a:ext cx="49305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техники избранного вида спорта и специальных физических качеств. Накопление соревновательного опыта в избранном виде спорта. Совершенствование волевых качеств</a:t>
            </a:r>
          </a:p>
        </p:txBody>
      </p:sp>
    </p:spTree>
    <p:extLst>
      <p:ext uri="{BB962C8B-B14F-4D97-AF65-F5344CB8AC3E}">
        <p14:creationId xmlns:p14="http://schemas.microsoft.com/office/powerpoint/2010/main" val="785235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5A2F0F1-66DB-8EAD-2625-3736335664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4833" y="135007"/>
            <a:ext cx="1382333" cy="477837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этап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9632DE68-527F-6CD7-19EC-30E5B4A573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8346" y="2193974"/>
            <a:ext cx="2590800" cy="2100718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спортивного совершенствования, длится 2-3 года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A0D26D-7C52-4621-A358-4700EE7E954E}"/>
              </a:ext>
            </a:extLst>
          </p:cNvPr>
          <p:cNvSpPr txBox="1"/>
          <p:nvPr/>
        </p:nvSpPr>
        <p:spPr>
          <a:xfrm>
            <a:off x="6095999" y="612844"/>
            <a:ext cx="43658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техники избранного вида спорта и специальных физических качеств. Повышение тактической подготовленности. Освоение должных тренировочных нагрузок. Достижение спортивных результатов, характерных для зоны первых больших успехов в данной специализации. Совершенствование соревновательного опыта и психической подготовленности</a:t>
            </a:r>
          </a:p>
        </p:txBody>
      </p:sp>
    </p:spTree>
    <p:extLst>
      <p:ext uri="{BB962C8B-B14F-4D97-AF65-F5344CB8AC3E}">
        <p14:creationId xmlns:p14="http://schemas.microsoft.com/office/powerpoint/2010/main" val="2259982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E5F915B-E0FE-145D-F28A-E715393327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C417D7-0B3D-4558-AE02-D700534B7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4935" y="2103437"/>
            <a:ext cx="60960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3454438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182</Words>
  <Application>Microsoft Office PowerPoint</Application>
  <PresentationFormat>Широкоэкранный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ЭТАПЫ СПОРТИВНОЙ ПОДГОТОВКИ В БАСКЕТБОЛЕ</vt:lpstr>
      <vt:lpstr>1 этап</vt:lpstr>
      <vt:lpstr>2 этап</vt:lpstr>
      <vt:lpstr>3 этап</vt:lpstr>
      <vt:lpstr>4 этап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ЭТАПЫ СПОРТИВНОЙ ПОДГОТОВКИ В БАСКЕТБОЛЕ</dc:title>
  <dc:creator>Epop</dc:creator>
  <cp:lastModifiedBy>user</cp:lastModifiedBy>
  <cp:revision>13</cp:revision>
  <dcterms:created xsi:type="dcterms:W3CDTF">2022-09-12T17:07:45Z</dcterms:created>
  <dcterms:modified xsi:type="dcterms:W3CDTF">2022-12-23T01:27:14Z</dcterms:modified>
</cp:coreProperties>
</file>