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67021" cy="644729"/>
          </a:xfrm>
        </p:spPr>
        <p:txBody>
          <a:bodyPr/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ОБОУ ДО «Детская школа искусств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</a:rPr>
              <a:t>им.Г.Струве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5" name="Рисунок 4" descr=" Илья Остроухов (1858—1929)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4585" r="4585"/>
          <a:stretch>
            <a:fillRect/>
          </a:stretch>
        </p:blipFill>
        <p:spPr bwMode="auto">
          <a:xfrm rot="240000">
            <a:off x="2404323" y="984225"/>
            <a:ext cx="4335355" cy="303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5516" y="4005064"/>
            <a:ext cx="8712968" cy="1584176"/>
          </a:xfrm>
        </p:spPr>
        <p:txBody>
          <a:bodyPr>
            <a:normAutofit/>
          </a:bodyPr>
          <a:lstStyle/>
          <a:p>
            <a:r>
              <a:rPr lang="ru-RU" sz="21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Музыкальная гостиная на тему:</a:t>
            </a:r>
          </a:p>
          <a:p>
            <a:r>
              <a:rPr lang="ru-RU" sz="21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«Весна в произведениях русских поэтов,</a:t>
            </a:r>
          </a:p>
          <a:p>
            <a:r>
              <a:rPr lang="ru-RU" sz="21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художников и композиторов»</a:t>
            </a:r>
          </a:p>
          <a:p>
            <a:r>
              <a:rPr lang="ru-RU" b="1" dirty="0">
                <a:latin typeface="+mj-lt"/>
              </a:rPr>
              <a:t> 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4048" y="5229200"/>
            <a:ext cx="3734573" cy="1440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Выполнила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:</a:t>
            </a:r>
          </a:p>
          <a:p>
            <a:pPr algn="r"/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Гринева Марина Петровна </a:t>
            </a:r>
          </a:p>
          <a:p>
            <a:pPr algn="r"/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преподаватель живописи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30650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ё еще прозрачно, в роще светло и далеко видно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12195"/>
            <a:ext cx="6768752" cy="517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53248" y="5877272"/>
            <a:ext cx="5637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В. Бакшеев «Голубая весна», 1930 г.</a:t>
            </a:r>
          </a:p>
        </p:txBody>
      </p:sp>
    </p:spTree>
    <p:extLst>
      <p:ext uri="{BB962C8B-B14F-4D97-AF65-F5344CB8AC3E}">
        <p14:creationId xmlns:p14="http://schemas.microsoft.com/office/powerpoint/2010/main" val="3176829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на – прозрачная, с разлившейся по широкой улице водо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633670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24210" y="5805264"/>
            <a:ext cx="4695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Б. Кустодиев «Весна», 1921 г.</a:t>
            </a:r>
          </a:p>
        </p:txBody>
      </p:sp>
    </p:spTree>
    <p:extLst>
      <p:ext uri="{BB962C8B-B14F-4D97-AF65-F5344CB8AC3E}">
        <p14:creationId xmlns:p14="http://schemas.microsoft.com/office/powerpoint/2010/main" val="3784326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нислав Жуковский (1875-1944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76875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307" y="5751965"/>
            <a:ext cx="6001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С. Жуковский «Подснежники», 1911 г.</a:t>
            </a:r>
          </a:p>
        </p:txBody>
      </p:sp>
    </p:spTree>
    <p:extLst>
      <p:ext uri="{BB962C8B-B14F-4D97-AF65-F5344CB8AC3E}">
        <p14:creationId xmlns:p14="http://schemas.microsoft.com/office/powerpoint/2010/main" val="4128777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ы о весне известных русских художни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185"/>
            <a:ext cx="5328592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17551" y="5668744"/>
            <a:ext cx="5108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Л. Бродская «Апрель», 1943 г.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529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869" y="2924944"/>
            <a:ext cx="7756263" cy="105425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95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на вступает в свои права постепенн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791" y="278940"/>
            <a:ext cx="4394418" cy="552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9672" y="5822848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И. Остроухов «Ранняя весна», 1891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03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на вступает в свои права постепенн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46449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5805264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А. Саврасов «Ранняя весна. Оттепель» , 1880-е гг.</a:t>
            </a:r>
          </a:p>
        </p:txBody>
      </p:sp>
    </p:spTree>
    <p:extLst>
      <p:ext uri="{BB962C8B-B14F-4D97-AF65-F5344CB8AC3E}">
        <p14:creationId xmlns:p14="http://schemas.microsoft.com/office/powerpoint/2010/main" val="387773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 же село Молвитино, что на предыдущем пейзаже, показано с другой точ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207" y="188640"/>
            <a:ext cx="4159586" cy="541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9711" y="5805264"/>
            <a:ext cx="618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А. Саврасов «Грачи прилетели», 1871 г.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7056784" cy="501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61001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И.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Вельц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«Весной в окрестностях Петербурга», 1896 г.</a:t>
            </a:r>
          </a:p>
        </p:txBody>
      </p:sp>
    </p:spTree>
    <p:extLst>
      <p:ext uri="{BB962C8B-B14F-4D97-AF65-F5344CB8AC3E}">
        <p14:creationId xmlns:p14="http://schemas.microsoft.com/office/powerpoint/2010/main" val="6609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ей Виноградов (1870-1938)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0987"/>
            <a:ext cx="518457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1927" y="5877272"/>
            <a:ext cx="5920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С. Виноградов «Весна идет» , 1911 г. </a:t>
            </a:r>
          </a:p>
        </p:txBody>
      </p:sp>
    </p:spTree>
    <p:extLst>
      <p:ext uri="{BB962C8B-B14F-4D97-AF65-F5344CB8AC3E}">
        <p14:creationId xmlns:p14="http://schemas.microsoft.com/office/powerpoint/2010/main" val="210545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ей Виноградов (1870-1938)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684" y="266510"/>
            <a:ext cx="568863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6485" y="5805264"/>
            <a:ext cx="6571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С. Виноградов «Весеннее солнце», 1911 г.</a:t>
            </a:r>
          </a:p>
        </p:txBody>
      </p:sp>
    </p:spTree>
    <p:extLst>
      <p:ext uri="{BB962C8B-B14F-4D97-AF65-F5344CB8AC3E}">
        <p14:creationId xmlns:p14="http://schemas.microsoft.com/office/powerpoint/2010/main" val="2816923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ей Виноградов (1870-1938)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652" y="260648"/>
            <a:ext cx="626469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40474" y="5661248"/>
            <a:ext cx="5063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С. Виноградов «Весна», 1902 г. </a:t>
            </a:r>
          </a:p>
        </p:txBody>
      </p:sp>
    </p:spTree>
    <p:extLst>
      <p:ext uri="{BB962C8B-B14F-4D97-AF65-F5344CB8AC3E}">
        <p14:creationId xmlns:p14="http://schemas.microsoft.com/office/powerpoint/2010/main" val="377480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Илья Остроухов (1858—1929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628" y="476672"/>
            <a:ext cx="669674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2846" y="5661248"/>
            <a:ext cx="5998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И. Остроухов «Первая зелень», 1887 г.</a:t>
            </a:r>
          </a:p>
        </p:txBody>
      </p:sp>
    </p:spTree>
    <p:extLst>
      <p:ext uri="{BB962C8B-B14F-4D97-AF65-F5344CB8AC3E}">
        <p14:creationId xmlns:p14="http://schemas.microsoft.com/office/powerpoint/2010/main" val="2947978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165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Book Antiqua</vt:lpstr>
      <vt:lpstr>Times New Roman</vt:lpstr>
      <vt:lpstr>Wingdings</vt:lpstr>
      <vt:lpstr>Твердый переплет</vt:lpstr>
      <vt:lpstr>ОБОУ ДО «Детская школа искусств им.Г.Струве»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ОБОУ ДО «Детская школа искусств им.Г.Струве»</dc:title>
  <dc:creator>user</dc:creator>
  <cp:lastModifiedBy>Марина Гринева</cp:lastModifiedBy>
  <cp:revision>9</cp:revision>
  <dcterms:created xsi:type="dcterms:W3CDTF">2022-05-11T08:31:36Z</dcterms:created>
  <dcterms:modified xsi:type="dcterms:W3CDTF">2022-12-28T20:21:54Z</dcterms:modified>
</cp:coreProperties>
</file>