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</p:sldMasterIdLst>
  <p:notesMasterIdLst>
    <p:notesMasterId r:id="rId23"/>
  </p:notesMasterIdLst>
  <p:sldIdLst>
    <p:sldId id="256" r:id="rId2"/>
    <p:sldId id="288" r:id="rId3"/>
    <p:sldId id="276" r:id="rId4"/>
    <p:sldId id="296" r:id="rId5"/>
    <p:sldId id="297" r:id="rId6"/>
    <p:sldId id="272" r:id="rId7"/>
    <p:sldId id="295" r:id="rId8"/>
    <p:sldId id="299" r:id="rId9"/>
    <p:sldId id="278" r:id="rId10"/>
    <p:sldId id="298" r:id="rId11"/>
    <p:sldId id="311" r:id="rId12"/>
    <p:sldId id="306" r:id="rId13"/>
    <p:sldId id="312" r:id="rId14"/>
    <p:sldId id="300" r:id="rId15"/>
    <p:sldId id="305" r:id="rId16"/>
    <p:sldId id="307" r:id="rId17"/>
    <p:sldId id="303" r:id="rId18"/>
    <p:sldId id="309" r:id="rId19"/>
    <p:sldId id="308" r:id="rId20"/>
    <p:sldId id="310" r:id="rId21"/>
    <p:sldId id="29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8A"/>
    <a:srgbClr val="B8004A"/>
    <a:srgbClr val="0000CC"/>
    <a:srgbClr val="FF0066"/>
    <a:srgbClr val="9900CC"/>
    <a:srgbClr val="00B800"/>
    <a:srgbClr val="63F775"/>
    <a:srgbClr val="1DFF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4660"/>
  </p:normalViewPr>
  <p:slideViewPr>
    <p:cSldViewPr>
      <p:cViewPr>
        <p:scale>
          <a:sx n="89" d="100"/>
          <a:sy n="89" d="100"/>
        </p:scale>
        <p:origin x="-14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BD388A-4D12-483F-97EE-17043284C247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FEEFB26-1712-4302-8BC1-ED227F4503D1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dirty="0" smtClean="0"/>
            <a:t>Сайты детского сада и группы</a:t>
          </a:r>
          <a:endParaRPr lang="ru-RU" sz="1800" b="1" dirty="0"/>
        </a:p>
      </dgm:t>
    </dgm:pt>
    <dgm:pt modelId="{DDFB995A-FF93-47DB-AC58-2326C3125968}" type="parTrans" cxnId="{C38EF747-0019-47CF-AAB2-AF30E1695D28}">
      <dgm:prSet/>
      <dgm:spPr/>
      <dgm:t>
        <a:bodyPr/>
        <a:lstStyle/>
        <a:p>
          <a:endParaRPr lang="ru-RU"/>
        </a:p>
      </dgm:t>
    </dgm:pt>
    <dgm:pt modelId="{5F9B830E-8744-4EA5-A43B-1698444CAA20}" type="sibTrans" cxnId="{C38EF747-0019-47CF-AAB2-AF30E1695D28}">
      <dgm:prSet/>
      <dgm:spPr/>
      <dgm:t>
        <a:bodyPr/>
        <a:lstStyle/>
        <a:p>
          <a:endParaRPr lang="ru-RU"/>
        </a:p>
      </dgm:t>
    </dgm:pt>
    <dgm:pt modelId="{B9802260-DA8B-4AF8-B925-21ED0D15A24F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smtClean="0"/>
            <a:t>Фотовыставки </a:t>
          </a:r>
          <a:endParaRPr lang="ru-RU" sz="1800" b="1" dirty="0"/>
        </a:p>
      </dgm:t>
    </dgm:pt>
    <dgm:pt modelId="{6800EFA5-EA08-4D58-A326-C0F916AF0E63}" type="parTrans" cxnId="{E26D5A79-79E9-484B-BE47-4CDB084C1FCF}">
      <dgm:prSet/>
      <dgm:spPr/>
      <dgm:t>
        <a:bodyPr/>
        <a:lstStyle/>
        <a:p>
          <a:endParaRPr lang="ru-RU"/>
        </a:p>
      </dgm:t>
    </dgm:pt>
    <dgm:pt modelId="{78D256D1-A85A-47C3-8F6B-E8571AA9A93E}" type="sibTrans" cxnId="{E26D5A79-79E9-484B-BE47-4CDB084C1FCF}">
      <dgm:prSet/>
      <dgm:spPr/>
      <dgm:t>
        <a:bodyPr/>
        <a:lstStyle/>
        <a:p>
          <a:endParaRPr lang="ru-RU"/>
        </a:p>
      </dgm:t>
    </dgm:pt>
    <dgm:pt modelId="{601C965F-FBD6-49A9-97A1-5150588B7993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smtClean="0"/>
            <a:t>Проведение акций</a:t>
          </a:r>
          <a:endParaRPr lang="ru-RU" sz="1800" b="1" dirty="0"/>
        </a:p>
      </dgm:t>
    </dgm:pt>
    <dgm:pt modelId="{DA6C164C-18CB-430D-BE22-DF7003C5B54D}" type="parTrans" cxnId="{70AC408C-B02A-4972-8794-2C975A8E9BEE}">
      <dgm:prSet/>
      <dgm:spPr/>
      <dgm:t>
        <a:bodyPr/>
        <a:lstStyle/>
        <a:p>
          <a:endParaRPr lang="ru-RU"/>
        </a:p>
      </dgm:t>
    </dgm:pt>
    <dgm:pt modelId="{55BC551A-180C-460A-8B0C-EB8389CEC6FF}" type="sibTrans" cxnId="{70AC408C-B02A-4972-8794-2C975A8E9BEE}">
      <dgm:prSet/>
      <dgm:spPr/>
      <dgm:t>
        <a:bodyPr/>
        <a:lstStyle/>
        <a:p>
          <a:endParaRPr lang="ru-RU"/>
        </a:p>
      </dgm:t>
    </dgm:pt>
    <dgm:pt modelId="{95B63DB4-7F3F-41E2-A631-3111250FDCC0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dirty="0" smtClean="0"/>
            <a:t>Почта доверия</a:t>
          </a:r>
          <a:endParaRPr lang="ru-RU" sz="1800" b="1" dirty="0"/>
        </a:p>
      </dgm:t>
    </dgm:pt>
    <dgm:pt modelId="{C8AC0E79-1845-4663-BCB4-FB49E37B3F90}" type="parTrans" cxnId="{2B3495D2-D09F-41CF-B7D7-ED6BB69B991C}">
      <dgm:prSet/>
      <dgm:spPr/>
      <dgm:t>
        <a:bodyPr/>
        <a:lstStyle/>
        <a:p>
          <a:endParaRPr lang="ru-RU"/>
        </a:p>
      </dgm:t>
    </dgm:pt>
    <dgm:pt modelId="{4CDD86AF-764C-424B-9D17-1DCA2753A529}" type="sibTrans" cxnId="{2B3495D2-D09F-41CF-B7D7-ED6BB69B991C}">
      <dgm:prSet/>
      <dgm:spPr/>
      <dgm:t>
        <a:bodyPr/>
        <a:lstStyle/>
        <a:p>
          <a:endParaRPr lang="ru-RU"/>
        </a:p>
      </dgm:t>
    </dgm:pt>
    <dgm:pt modelId="{8E827056-171A-4974-A2E1-CF8A5E83664C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dirty="0" smtClean="0"/>
            <a:t>Выпуски семейных газет и плакатов</a:t>
          </a:r>
          <a:endParaRPr lang="ru-RU" sz="1800" b="1" dirty="0"/>
        </a:p>
      </dgm:t>
    </dgm:pt>
    <dgm:pt modelId="{2C77A19B-A64E-495F-9172-BB33F0C0EA3C}" type="parTrans" cxnId="{4A6E0C45-18A6-439A-96E5-AFA29E16D333}">
      <dgm:prSet/>
      <dgm:spPr/>
      <dgm:t>
        <a:bodyPr/>
        <a:lstStyle/>
        <a:p>
          <a:endParaRPr lang="ru-RU"/>
        </a:p>
      </dgm:t>
    </dgm:pt>
    <dgm:pt modelId="{9BFF5B02-E45C-4BBB-9883-C853B113CF08}" type="sibTrans" cxnId="{4A6E0C45-18A6-439A-96E5-AFA29E16D333}">
      <dgm:prSet/>
      <dgm:spPr/>
      <dgm:t>
        <a:bodyPr/>
        <a:lstStyle/>
        <a:p>
          <a:endParaRPr lang="ru-RU"/>
        </a:p>
      </dgm:t>
    </dgm:pt>
    <dgm:pt modelId="{9C66055F-BC3D-4469-8553-AEA2029AE41E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smtClean="0"/>
            <a:t>Презентации</a:t>
          </a:r>
          <a:endParaRPr lang="ru-RU" sz="1800" b="1" dirty="0"/>
        </a:p>
      </dgm:t>
    </dgm:pt>
    <dgm:pt modelId="{633BA558-CA0B-432E-89C9-E470FDE90F0E}" type="parTrans" cxnId="{CD8902AE-3D2F-4EF4-9606-BE7C825C97A2}">
      <dgm:prSet/>
      <dgm:spPr/>
      <dgm:t>
        <a:bodyPr/>
        <a:lstStyle/>
        <a:p>
          <a:endParaRPr lang="ru-RU"/>
        </a:p>
      </dgm:t>
    </dgm:pt>
    <dgm:pt modelId="{7BB2E568-5C84-4463-842D-E8AC0325EF28}" type="sibTrans" cxnId="{CD8902AE-3D2F-4EF4-9606-BE7C825C97A2}">
      <dgm:prSet/>
      <dgm:spPr/>
      <dgm:t>
        <a:bodyPr/>
        <a:lstStyle/>
        <a:p>
          <a:endParaRPr lang="ru-RU"/>
        </a:p>
      </dgm:t>
    </dgm:pt>
    <dgm:pt modelId="{76DDA56E-98F5-40AB-8F6A-7960E6F6A6E4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smtClean="0"/>
            <a:t>Проведение мастер-класса</a:t>
          </a:r>
          <a:endParaRPr lang="ru-RU" sz="1800" b="1" dirty="0"/>
        </a:p>
      </dgm:t>
    </dgm:pt>
    <dgm:pt modelId="{BA846ED6-7AD6-4B87-9590-9069D01C1330}" type="parTrans" cxnId="{E9498A0A-1F5E-4B38-A3EE-D6C49DD9D0E9}">
      <dgm:prSet/>
      <dgm:spPr/>
      <dgm:t>
        <a:bodyPr/>
        <a:lstStyle/>
        <a:p>
          <a:endParaRPr lang="ru-RU"/>
        </a:p>
      </dgm:t>
    </dgm:pt>
    <dgm:pt modelId="{70798975-FB99-4726-A378-8049FEF30A91}" type="sibTrans" cxnId="{E9498A0A-1F5E-4B38-A3EE-D6C49DD9D0E9}">
      <dgm:prSet/>
      <dgm:spPr/>
      <dgm:t>
        <a:bodyPr/>
        <a:lstStyle/>
        <a:p>
          <a:endParaRPr lang="ru-RU"/>
        </a:p>
      </dgm:t>
    </dgm:pt>
    <dgm:pt modelId="{8BA80D51-7DB7-484E-A6FE-FB78446A4CF4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dirty="0" smtClean="0"/>
            <a:t>Проведение тренинга и деловой игры</a:t>
          </a:r>
          <a:endParaRPr lang="ru-RU" sz="1800" b="1" dirty="0"/>
        </a:p>
      </dgm:t>
    </dgm:pt>
    <dgm:pt modelId="{2D522B4C-9A82-438A-BBAF-192A4B90D508}" type="parTrans" cxnId="{9AAEAF8F-F28F-4003-A5F2-1FCFCFD34E3C}">
      <dgm:prSet/>
      <dgm:spPr/>
      <dgm:t>
        <a:bodyPr/>
        <a:lstStyle/>
        <a:p>
          <a:endParaRPr lang="ru-RU"/>
        </a:p>
      </dgm:t>
    </dgm:pt>
    <dgm:pt modelId="{173FD4CE-090F-4FBB-8ED6-253DBD3714CA}" type="sibTrans" cxnId="{9AAEAF8F-F28F-4003-A5F2-1FCFCFD34E3C}">
      <dgm:prSet/>
      <dgm:spPr/>
      <dgm:t>
        <a:bodyPr/>
        <a:lstStyle/>
        <a:p>
          <a:endParaRPr lang="ru-RU"/>
        </a:p>
      </dgm:t>
    </dgm:pt>
    <dgm:pt modelId="{F47542BA-25DD-4858-9EB4-FFAF1A85B686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smtClean="0"/>
            <a:t>Совместные прогулки и экскурсии</a:t>
          </a:r>
          <a:endParaRPr lang="ru-RU" sz="1800" b="1" dirty="0"/>
        </a:p>
      </dgm:t>
    </dgm:pt>
    <dgm:pt modelId="{6DEC7947-BB2F-4AAF-99EB-501DAF243D9E}" type="parTrans" cxnId="{2FBBF1ED-D41A-4A44-BC52-2E82EBE90077}">
      <dgm:prSet/>
      <dgm:spPr/>
      <dgm:t>
        <a:bodyPr/>
        <a:lstStyle/>
        <a:p>
          <a:endParaRPr lang="ru-RU"/>
        </a:p>
      </dgm:t>
    </dgm:pt>
    <dgm:pt modelId="{1E583301-4782-4BF4-B2EC-976354D45987}" type="sibTrans" cxnId="{2FBBF1ED-D41A-4A44-BC52-2E82EBE90077}">
      <dgm:prSet/>
      <dgm:spPr/>
      <dgm:t>
        <a:bodyPr/>
        <a:lstStyle/>
        <a:p>
          <a:endParaRPr lang="ru-RU"/>
        </a:p>
      </dgm:t>
    </dgm:pt>
    <dgm:pt modelId="{D1AF4A40-CB4F-4C73-ABB7-83C2588E65B3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400" b="1" dirty="0" smtClean="0"/>
            <a:t>Вовлечение родителей в образовательный процесс ДОУ </a:t>
          </a:r>
          <a:endParaRPr lang="ru-RU" sz="2400" b="1" dirty="0"/>
        </a:p>
      </dgm:t>
    </dgm:pt>
    <dgm:pt modelId="{BCC46AAA-83DB-4F8D-A8D4-9FBC2DC82D2D}" type="parTrans" cxnId="{692DA774-C8DA-45E9-824B-06132C8869DB}">
      <dgm:prSet/>
      <dgm:spPr/>
      <dgm:t>
        <a:bodyPr/>
        <a:lstStyle/>
        <a:p>
          <a:endParaRPr lang="ru-RU"/>
        </a:p>
      </dgm:t>
    </dgm:pt>
    <dgm:pt modelId="{669A0619-D20C-46C4-86B8-4254552FACE3}" type="sibTrans" cxnId="{692DA774-C8DA-45E9-824B-06132C8869DB}">
      <dgm:prSet/>
      <dgm:spPr/>
      <dgm:t>
        <a:bodyPr/>
        <a:lstStyle/>
        <a:p>
          <a:endParaRPr lang="ru-RU"/>
        </a:p>
      </dgm:t>
    </dgm:pt>
    <dgm:pt modelId="{1F591783-060D-42F7-915D-1E1B79861DDD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dirty="0" smtClean="0"/>
            <a:t>Электронная почта</a:t>
          </a:r>
          <a:endParaRPr lang="ru-RU" sz="1800" b="1" dirty="0"/>
        </a:p>
      </dgm:t>
    </dgm:pt>
    <dgm:pt modelId="{367D1F4A-512C-4BBD-8F65-AF7BC02B3A33}" type="sibTrans" cxnId="{81589EA2-3E00-405C-9E5F-2002550C7A4C}">
      <dgm:prSet/>
      <dgm:spPr/>
      <dgm:t>
        <a:bodyPr/>
        <a:lstStyle/>
        <a:p>
          <a:endParaRPr lang="ru-RU"/>
        </a:p>
      </dgm:t>
    </dgm:pt>
    <dgm:pt modelId="{93B8EDFB-E7AA-49A5-AA9C-551AA529930A}" type="parTrans" cxnId="{81589EA2-3E00-405C-9E5F-2002550C7A4C}">
      <dgm:prSet/>
      <dgm:spPr/>
      <dgm:t>
        <a:bodyPr/>
        <a:lstStyle/>
        <a:p>
          <a:endParaRPr lang="ru-RU"/>
        </a:p>
      </dgm:t>
    </dgm:pt>
    <dgm:pt modelId="{DE1EF714-0245-4A74-B281-831B4DD8EFBC}" type="pres">
      <dgm:prSet presAssocID="{DFBD388A-4D12-483F-97EE-17043284C24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87A0E4B-171E-4BA3-8D3B-A87DDD754932}" type="pres">
      <dgm:prSet presAssocID="{EFEEFB26-1712-4302-8BC1-ED227F4503D1}" presName="compNode" presStyleCnt="0"/>
      <dgm:spPr/>
      <dgm:t>
        <a:bodyPr/>
        <a:lstStyle/>
        <a:p>
          <a:endParaRPr lang="ru-RU"/>
        </a:p>
      </dgm:t>
    </dgm:pt>
    <dgm:pt modelId="{9FE17D02-84B7-4707-8197-EA990DD23875}" type="pres">
      <dgm:prSet presAssocID="{EFEEFB26-1712-4302-8BC1-ED227F4503D1}" presName="dummyConnPt" presStyleCnt="0"/>
      <dgm:spPr/>
      <dgm:t>
        <a:bodyPr/>
        <a:lstStyle/>
        <a:p>
          <a:endParaRPr lang="ru-RU"/>
        </a:p>
      </dgm:t>
    </dgm:pt>
    <dgm:pt modelId="{008136D8-B307-4DB6-A28E-1FB0BB86F926}" type="pres">
      <dgm:prSet presAssocID="{EFEEFB26-1712-4302-8BC1-ED227F4503D1}" presName="node" presStyleLbl="node1" presStyleIdx="0" presStyleCnt="11" custScaleX="145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BDDC4A-EA53-4075-A822-B19E2A13EFBD}" type="pres">
      <dgm:prSet presAssocID="{5F9B830E-8744-4EA5-A43B-1698444CAA20}" presName="sibTrans" presStyleLbl="bgSibTrans2D1" presStyleIdx="0" presStyleCnt="10"/>
      <dgm:spPr/>
      <dgm:t>
        <a:bodyPr/>
        <a:lstStyle/>
        <a:p>
          <a:endParaRPr lang="ru-RU"/>
        </a:p>
      </dgm:t>
    </dgm:pt>
    <dgm:pt modelId="{7C25C9B1-9E48-4563-868E-E38E6B83A1BE}" type="pres">
      <dgm:prSet presAssocID="{B9802260-DA8B-4AF8-B925-21ED0D15A24F}" presName="compNode" presStyleCnt="0"/>
      <dgm:spPr/>
      <dgm:t>
        <a:bodyPr/>
        <a:lstStyle/>
        <a:p>
          <a:endParaRPr lang="ru-RU"/>
        </a:p>
      </dgm:t>
    </dgm:pt>
    <dgm:pt modelId="{F8C58764-2904-4FAF-829A-66BC98CE7C55}" type="pres">
      <dgm:prSet presAssocID="{B9802260-DA8B-4AF8-B925-21ED0D15A24F}" presName="dummyConnPt" presStyleCnt="0"/>
      <dgm:spPr/>
      <dgm:t>
        <a:bodyPr/>
        <a:lstStyle/>
        <a:p>
          <a:endParaRPr lang="ru-RU"/>
        </a:p>
      </dgm:t>
    </dgm:pt>
    <dgm:pt modelId="{E79C75D0-907B-45EF-9A85-0910C8A59CC9}" type="pres">
      <dgm:prSet presAssocID="{B9802260-DA8B-4AF8-B925-21ED0D15A24F}" presName="node" presStyleLbl="node1" presStyleIdx="1" presStyleCnt="11" custScaleX="145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57A398-D11E-42BA-8F1D-21CF8766C937}" type="pres">
      <dgm:prSet presAssocID="{78D256D1-A85A-47C3-8F6B-E8571AA9A93E}" presName="sibTrans" presStyleLbl="bgSibTrans2D1" presStyleIdx="1" presStyleCnt="10"/>
      <dgm:spPr/>
      <dgm:t>
        <a:bodyPr/>
        <a:lstStyle/>
        <a:p>
          <a:endParaRPr lang="ru-RU"/>
        </a:p>
      </dgm:t>
    </dgm:pt>
    <dgm:pt modelId="{BCE09D28-EE8A-4194-BC7B-5B49A846CA26}" type="pres">
      <dgm:prSet presAssocID="{601C965F-FBD6-49A9-97A1-5150588B7993}" presName="compNode" presStyleCnt="0"/>
      <dgm:spPr/>
      <dgm:t>
        <a:bodyPr/>
        <a:lstStyle/>
        <a:p>
          <a:endParaRPr lang="ru-RU"/>
        </a:p>
      </dgm:t>
    </dgm:pt>
    <dgm:pt modelId="{E40C5F3F-7EAC-407A-9295-7589778451A9}" type="pres">
      <dgm:prSet presAssocID="{601C965F-FBD6-49A9-97A1-5150588B7993}" presName="dummyConnPt" presStyleCnt="0"/>
      <dgm:spPr/>
      <dgm:t>
        <a:bodyPr/>
        <a:lstStyle/>
        <a:p>
          <a:endParaRPr lang="ru-RU"/>
        </a:p>
      </dgm:t>
    </dgm:pt>
    <dgm:pt modelId="{9FCB3192-C590-4587-89AC-FAB8895841FF}" type="pres">
      <dgm:prSet presAssocID="{601C965F-FBD6-49A9-97A1-5150588B7993}" presName="node" presStyleLbl="node1" presStyleIdx="2" presStyleCnt="11" custScaleX="145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282F7C-B5CC-4CD3-AB4D-B34370B93284}" type="pres">
      <dgm:prSet presAssocID="{55BC551A-180C-460A-8B0C-EB8389CEC6FF}" presName="sibTrans" presStyleLbl="bgSibTrans2D1" presStyleIdx="2" presStyleCnt="10"/>
      <dgm:spPr/>
      <dgm:t>
        <a:bodyPr/>
        <a:lstStyle/>
        <a:p>
          <a:endParaRPr lang="ru-RU"/>
        </a:p>
      </dgm:t>
    </dgm:pt>
    <dgm:pt modelId="{2C207801-8271-465B-A5A9-BF8D6F8DE6BC}" type="pres">
      <dgm:prSet presAssocID="{95B63DB4-7F3F-41E2-A631-3111250FDCC0}" presName="compNode" presStyleCnt="0"/>
      <dgm:spPr/>
      <dgm:t>
        <a:bodyPr/>
        <a:lstStyle/>
        <a:p>
          <a:endParaRPr lang="ru-RU"/>
        </a:p>
      </dgm:t>
    </dgm:pt>
    <dgm:pt modelId="{FFB6D118-3F1A-443C-BEE6-BD11F922BA80}" type="pres">
      <dgm:prSet presAssocID="{95B63DB4-7F3F-41E2-A631-3111250FDCC0}" presName="dummyConnPt" presStyleCnt="0"/>
      <dgm:spPr/>
      <dgm:t>
        <a:bodyPr/>
        <a:lstStyle/>
        <a:p>
          <a:endParaRPr lang="ru-RU"/>
        </a:p>
      </dgm:t>
    </dgm:pt>
    <dgm:pt modelId="{2241344B-D5FE-4113-9C1C-F5E0D59EBA37}" type="pres">
      <dgm:prSet presAssocID="{95B63DB4-7F3F-41E2-A631-3111250FDCC0}" presName="node" presStyleLbl="node1" presStyleIdx="3" presStyleCnt="11" custScaleX="145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7EC59B-9B37-486B-B794-7471E1E8C5E8}" type="pres">
      <dgm:prSet presAssocID="{4CDD86AF-764C-424B-9D17-1DCA2753A529}" presName="sibTrans" presStyleLbl="bgSibTrans2D1" presStyleIdx="3" presStyleCnt="10"/>
      <dgm:spPr/>
      <dgm:t>
        <a:bodyPr/>
        <a:lstStyle/>
        <a:p>
          <a:endParaRPr lang="ru-RU"/>
        </a:p>
      </dgm:t>
    </dgm:pt>
    <dgm:pt modelId="{68B1D9A0-D8AF-49D7-9F0F-DAC40447D864}" type="pres">
      <dgm:prSet presAssocID="{8E827056-171A-4974-A2E1-CF8A5E83664C}" presName="compNode" presStyleCnt="0"/>
      <dgm:spPr/>
      <dgm:t>
        <a:bodyPr/>
        <a:lstStyle/>
        <a:p>
          <a:endParaRPr lang="ru-RU"/>
        </a:p>
      </dgm:t>
    </dgm:pt>
    <dgm:pt modelId="{873E201A-467D-424D-8C37-30D8ECE241E3}" type="pres">
      <dgm:prSet presAssocID="{8E827056-171A-4974-A2E1-CF8A5E83664C}" presName="dummyConnPt" presStyleCnt="0"/>
      <dgm:spPr/>
      <dgm:t>
        <a:bodyPr/>
        <a:lstStyle/>
        <a:p>
          <a:endParaRPr lang="ru-RU"/>
        </a:p>
      </dgm:t>
    </dgm:pt>
    <dgm:pt modelId="{49B6AA05-C75C-4520-B027-876EE99BB3B9}" type="pres">
      <dgm:prSet presAssocID="{8E827056-171A-4974-A2E1-CF8A5E83664C}" presName="node" presStyleLbl="node1" presStyleIdx="4" presStyleCnt="11" custScaleX="141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52E8D8-C8B2-4108-8318-D3CABE7F42F1}" type="pres">
      <dgm:prSet presAssocID="{9BFF5B02-E45C-4BBB-9883-C853B113CF08}" presName="sibTrans" presStyleLbl="bgSibTrans2D1" presStyleIdx="4" presStyleCnt="10"/>
      <dgm:spPr/>
      <dgm:t>
        <a:bodyPr/>
        <a:lstStyle/>
        <a:p>
          <a:endParaRPr lang="ru-RU"/>
        </a:p>
      </dgm:t>
    </dgm:pt>
    <dgm:pt modelId="{540DBB92-02E1-40B8-A202-233AC2C3E3DE}" type="pres">
      <dgm:prSet presAssocID="{9C66055F-BC3D-4469-8553-AEA2029AE41E}" presName="compNode" presStyleCnt="0"/>
      <dgm:spPr/>
      <dgm:t>
        <a:bodyPr/>
        <a:lstStyle/>
        <a:p>
          <a:endParaRPr lang="ru-RU"/>
        </a:p>
      </dgm:t>
    </dgm:pt>
    <dgm:pt modelId="{E8993001-4CF1-4C5F-970F-789D4EE6638F}" type="pres">
      <dgm:prSet presAssocID="{9C66055F-BC3D-4469-8553-AEA2029AE41E}" presName="dummyConnPt" presStyleCnt="0"/>
      <dgm:spPr/>
      <dgm:t>
        <a:bodyPr/>
        <a:lstStyle/>
        <a:p>
          <a:endParaRPr lang="ru-RU"/>
        </a:p>
      </dgm:t>
    </dgm:pt>
    <dgm:pt modelId="{D5F66459-AC7A-4272-89F3-870973A73A39}" type="pres">
      <dgm:prSet presAssocID="{9C66055F-BC3D-4469-8553-AEA2029AE41E}" presName="node" presStyleLbl="node1" presStyleIdx="5" presStyleCnt="11" custScaleX="1428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E6E13-54D1-4BA1-A28F-287F4B432BD4}" type="pres">
      <dgm:prSet presAssocID="{7BB2E568-5C84-4463-842D-E8AC0325EF28}" presName="sibTrans" presStyleLbl="bgSibTrans2D1" presStyleIdx="5" presStyleCnt="10"/>
      <dgm:spPr/>
      <dgm:t>
        <a:bodyPr/>
        <a:lstStyle/>
        <a:p>
          <a:endParaRPr lang="ru-RU"/>
        </a:p>
      </dgm:t>
    </dgm:pt>
    <dgm:pt modelId="{5F000F0D-4730-4A91-8E12-BFEA09B3C04B}" type="pres">
      <dgm:prSet presAssocID="{1F591783-060D-42F7-915D-1E1B79861DDD}" presName="compNode" presStyleCnt="0"/>
      <dgm:spPr/>
      <dgm:t>
        <a:bodyPr/>
        <a:lstStyle/>
        <a:p>
          <a:endParaRPr lang="ru-RU"/>
        </a:p>
      </dgm:t>
    </dgm:pt>
    <dgm:pt modelId="{5D5E4D5F-1D6E-4BA3-B67F-86E5F6108B78}" type="pres">
      <dgm:prSet presAssocID="{1F591783-060D-42F7-915D-1E1B79861DDD}" presName="dummyConnPt" presStyleCnt="0"/>
      <dgm:spPr/>
      <dgm:t>
        <a:bodyPr/>
        <a:lstStyle/>
        <a:p>
          <a:endParaRPr lang="ru-RU"/>
        </a:p>
      </dgm:t>
    </dgm:pt>
    <dgm:pt modelId="{69EE1214-A6FB-4A41-9E5C-081C5F83801F}" type="pres">
      <dgm:prSet presAssocID="{1F591783-060D-42F7-915D-1E1B79861DDD}" presName="node" presStyleLbl="node1" presStyleIdx="6" presStyleCnt="11" custScaleX="1413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FF36A8-8900-4D9D-8378-2D7761A190A9}" type="pres">
      <dgm:prSet presAssocID="{367D1F4A-512C-4BBD-8F65-AF7BC02B3A33}" presName="sibTrans" presStyleLbl="bgSibTrans2D1" presStyleIdx="6" presStyleCnt="10"/>
      <dgm:spPr/>
      <dgm:t>
        <a:bodyPr/>
        <a:lstStyle/>
        <a:p>
          <a:endParaRPr lang="ru-RU"/>
        </a:p>
      </dgm:t>
    </dgm:pt>
    <dgm:pt modelId="{1813BEA2-813A-48A7-AD3B-DF15AD9CA8A0}" type="pres">
      <dgm:prSet presAssocID="{76DDA56E-98F5-40AB-8F6A-7960E6F6A6E4}" presName="compNode" presStyleCnt="0"/>
      <dgm:spPr/>
      <dgm:t>
        <a:bodyPr/>
        <a:lstStyle/>
        <a:p>
          <a:endParaRPr lang="ru-RU"/>
        </a:p>
      </dgm:t>
    </dgm:pt>
    <dgm:pt modelId="{C65F67F7-83F1-4FAA-8CD8-D973A9BDEA47}" type="pres">
      <dgm:prSet presAssocID="{76DDA56E-98F5-40AB-8F6A-7960E6F6A6E4}" presName="dummyConnPt" presStyleCnt="0"/>
      <dgm:spPr/>
      <dgm:t>
        <a:bodyPr/>
        <a:lstStyle/>
        <a:p>
          <a:endParaRPr lang="ru-RU"/>
        </a:p>
      </dgm:t>
    </dgm:pt>
    <dgm:pt modelId="{2856C6BB-C545-4EEF-9CA9-1BBF97C7B7B1}" type="pres">
      <dgm:prSet presAssocID="{76DDA56E-98F5-40AB-8F6A-7960E6F6A6E4}" presName="node" presStyleLbl="node1" presStyleIdx="7" presStyleCnt="11" custScaleX="1359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2D1346-E308-450E-8238-222F6249CCD0}" type="pres">
      <dgm:prSet presAssocID="{70798975-FB99-4726-A378-8049FEF30A91}" presName="sibTrans" presStyleLbl="bgSibTrans2D1" presStyleIdx="7" presStyleCnt="10"/>
      <dgm:spPr/>
      <dgm:t>
        <a:bodyPr/>
        <a:lstStyle/>
        <a:p>
          <a:endParaRPr lang="ru-RU"/>
        </a:p>
      </dgm:t>
    </dgm:pt>
    <dgm:pt modelId="{6CED995E-BDAB-4E40-955C-1CA1772659D6}" type="pres">
      <dgm:prSet presAssocID="{8BA80D51-7DB7-484E-A6FE-FB78446A4CF4}" presName="compNode" presStyleCnt="0"/>
      <dgm:spPr/>
      <dgm:t>
        <a:bodyPr/>
        <a:lstStyle/>
        <a:p>
          <a:endParaRPr lang="ru-RU"/>
        </a:p>
      </dgm:t>
    </dgm:pt>
    <dgm:pt modelId="{9F6646C9-B3B2-4399-A446-04770745CFE2}" type="pres">
      <dgm:prSet presAssocID="{8BA80D51-7DB7-484E-A6FE-FB78446A4CF4}" presName="dummyConnPt" presStyleCnt="0"/>
      <dgm:spPr/>
      <dgm:t>
        <a:bodyPr/>
        <a:lstStyle/>
        <a:p>
          <a:endParaRPr lang="ru-RU"/>
        </a:p>
      </dgm:t>
    </dgm:pt>
    <dgm:pt modelId="{7B1E7A60-8A1E-4163-9BAB-2A8C71B07FC6}" type="pres">
      <dgm:prSet presAssocID="{8BA80D51-7DB7-484E-A6FE-FB78446A4CF4}" presName="node" presStyleLbl="node1" presStyleIdx="8" presStyleCnt="11" custScaleX="1409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95A581-3BF0-4CCB-A638-68D686F8CC78}" type="pres">
      <dgm:prSet presAssocID="{173FD4CE-090F-4FBB-8ED6-253DBD3714CA}" presName="sibTrans" presStyleLbl="bgSibTrans2D1" presStyleIdx="8" presStyleCnt="10"/>
      <dgm:spPr/>
      <dgm:t>
        <a:bodyPr/>
        <a:lstStyle/>
        <a:p>
          <a:endParaRPr lang="ru-RU"/>
        </a:p>
      </dgm:t>
    </dgm:pt>
    <dgm:pt modelId="{4D0F3F28-C834-4996-B048-A9A129902D65}" type="pres">
      <dgm:prSet presAssocID="{F47542BA-25DD-4858-9EB4-FFAF1A85B686}" presName="compNode" presStyleCnt="0"/>
      <dgm:spPr/>
      <dgm:t>
        <a:bodyPr/>
        <a:lstStyle/>
        <a:p>
          <a:endParaRPr lang="ru-RU"/>
        </a:p>
      </dgm:t>
    </dgm:pt>
    <dgm:pt modelId="{E5B8144A-C897-4074-983D-A8503CE7CA87}" type="pres">
      <dgm:prSet presAssocID="{F47542BA-25DD-4858-9EB4-FFAF1A85B686}" presName="dummyConnPt" presStyleCnt="0"/>
      <dgm:spPr/>
      <dgm:t>
        <a:bodyPr/>
        <a:lstStyle/>
        <a:p>
          <a:endParaRPr lang="ru-RU"/>
        </a:p>
      </dgm:t>
    </dgm:pt>
    <dgm:pt modelId="{D7CD6B55-00F9-4F47-90EC-A2C54A63FB3D}" type="pres">
      <dgm:prSet presAssocID="{F47542BA-25DD-4858-9EB4-FFAF1A85B686}" presName="node" presStyleLbl="node1" presStyleIdx="9" presStyleCnt="11" custScaleX="1409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9C11AD-1027-4FC9-8D68-D58DA4568993}" type="pres">
      <dgm:prSet presAssocID="{1E583301-4782-4BF4-B2EC-976354D45987}" presName="sibTrans" presStyleLbl="bgSibTrans2D1" presStyleIdx="9" presStyleCnt="10"/>
      <dgm:spPr/>
      <dgm:t>
        <a:bodyPr/>
        <a:lstStyle/>
        <a:p>
          <a:endParaRPr lang="ru-RU"/>
        </a:p>
      </dgm:t>
    </dgm:pt>
    <dgm:pt modelId="{9FD497B3-171D-4E96-83C5-AF411CF56ECD}" type="pres">
      <dgm:prSet presAssocID="{D1AF4A40-CB4F-4C73-ABB7-83C2588E65B3}" presName="compNode" presStyleCnt="0"/>
      <dgm:spPr/>
      <dgm:t>
        <a:bodyPr/>
        <a:lstStyle/>
        <a:p>
          <a:endParaRPr lang="ru-RU"/>
        </a:p>
      </dgm:t>
    </dgm:pt>
    <dgm:pt modelId="{6FD78536-3835-4A07-B2A1-B13094ED5F8F}" type="pres">
      <dgm:prSet presAssocID="{D1AF4A40-CB4F-4C73-ABB7-83C2588E65B3}" presName="dummyConnPt" presStyleCnt="0"/>
      <dgm:spPr/>
      <dgm:t>
        <a:bodyPr/>
        <a:lstStyle/>
        <a:p>
          <a:endParaRPr lang="ru-RU"/>
        </a:p>
      </dgm:t>
    </dgm:pt>
    <dgm:pt modelId="{42C1D68D-CF1B-4CFC-BE06-865574CF8C33}" type="pres">
      <dgm:prSet presAssocID="{D1AF4A40-CB4F-4C73-ABB7-83C2588E65B3}" presName="node" presStyleLbl="node1" presStyleIdx="10" presStyleCnt="11" custScaleX="153335" custScaleY="232155" custLinFactNeighborX="1186" custLinFactNeighborY="105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BBF1ED-D41A-4A44-BC52-2E82EBE90077}" srcId="{DFBD388A-4D12-483F-97EE-17043284C247}" destId="{F47542BA-25DD-4858-9EB4-FFAF1A85B686}" srcOrd="9" destOrd="0" parTransId="{6DEC7947-BB2F-4AAF-99EB-501DAF243D9E}" sibTransId="{1E583301-4782-4BF4-B2EC-976354D45987}"/>
    <dgm:cxn modelId="{838308FE-DABA-47A6-8A4E-81A8F825A9A3}" type="presOf" srcId="{D1AF4A40-CB4F-4C73-ABB7-83C2588E65B3}" destId="{42C1D68D-CF1B-4CFC-BE06-865574CF8C33}" srcOrd="0" destOrd="0" presId="urn:microsoft.com/office/officeart/2005/8/layout/bProcess4"/>
    <dgm:cxn modelId="{70AC408C-B02A-4972-8794-2C975A8E9BEE}" srcId="{DFBD388A-4D12-483F-97EE-17043284C247}" destId="{601C965F-FBD6-49A9-97A1-5150588B7993}" srcOrd="2" destOrd="0" parTransId="{DA6C164C-18CB-430D-BE22-DF7003C5B54D}" sibTransId="{55BC551A-180C-460A-8B0C-EB8389CEC6FF}"/>
    <dgm:cxn modelId="{7774CA3D-4DF1-4D27-A04E-3D5DB6B1249F}" type="presOf" srcId="{78D256D1-A85A-47C3-8F6B-E8571AA9A93E}" destId="{DD57A398-D11E-42BA-8F1D-21CF8766C937}" srcOrd="0" destOrd="0" presId="urn:microsoft.com/office/officeart/2005/8/layout/bProcess4"/>
    <dgm:cxn modelId="{B13C26FA-D2E2-49F9-975A-985C292B8373}" type="presOf" srcId="{9BFF5B02-E45C-4BBB-9883-C853B113CF08}" destId="{E352E8D8-C8B2-4108-8318-D3CABE7F42F1}" srcOrd="0" destOrd="0" presId="urn:microsoft.com/office/officeart/2005/8/layout/bProcess4"/>
    <dgm:cxn modelId="{9805FDD3-BFBE-4803-94BD-0703AAC5BFF0}" type="presOf" srcId="{1F591783-060D-42F7-915D-1E1B79861DDD}" destId="{69EE1214-A6FB-4A41-9E5C-081C5F83801F}" srcOrd="0" destOrd="0" presId="urn:microsoft.com/office/officeart/2005/8/layout/bProcess4"/>
    <dgm:cxn modelId="{4A6E0C45-18A6-439A-96E5-AFA29E16D333}" srcId="{DFBD388A-4D12-483F-97EE-17043284C247}" destId="{8E827056-171A-4974-A2E1-CF8A5E83664C}" srcOrd="4" destOrd="0" parTransId="{2C77A19B-A64E-495F-9172-BB33F0C0EA3C}" sibTransId="{9BFF5B02-E45C-4BBB-9883-C853B113CF08}"/>
    <dgm:cxn modelId="{8DE5601F-4B05-45EF-B9BE-E1582C8BC1B5}" type="presOf" srcId="{55BC551A-180C-460A-8B0C-EB8389CEC6FF}" destId="{0E282F7C-B5CC-4CD3-AB4D-B34370B93284}" srcOrd="0" destOrd="0" presId="urn:microsoft.com/office/officeart/2005/8/layout/bProcess4"/>
    <dgm:cxn modelId="{31F71203-F4C0-454E-9CF5-E1754D1FE7CC}" type="presOf" srcId="{7BB2E568-5C84-4463-842D-E8AC0325EF28}" destId="{116E6E13-54D1-4BA1-A28F-287F4B432BD4}" srcOrd="0" destOrd="0" presId="urn:microsoft.com/office/officeart/2005/8/layout/bProcess4"/>
    <dgm:cxn modelId="{CD8902AE-3D2F-4EF4-9606-BE7C825C97A2}" srcId="{DFBD388A-4D12-483F-97EE-17043284C247}" destId="{9C66055F-BC3D-4469-8553-AEA2029AE41E}" srcOrd="5" destOrd="0" parTransId="{633BA558-CA0B-432E-89C9-E470FDE90F0E}" sibTransId="{7BB2E568-5C84-4463-842D-E8AC0325EF28}"/>
    <dgm:cxn modelId="{81589EA2-3E00-405C-9E5F-2002550C7A4C}" srcId="{DFBD388A-4D12-483F-97EE-17043284C247}" destId="{1F591783-060D-42F7-915D-1E1B79861DDD}" srcOrd="6" destOrd="0" parTransId="{93B8EDFB-E7AA-49A5-AA9C-551AA529930A}" sibTransId="{367D1F4A-512C-4BBD-8F65-AF7BC02B3A33}"/>
    <dgm:cxn modelId="{E26D5A79-79E9-484B-BE47-4CDB084C1FCF}" srcId="{DFBD388A-4D12-483F-97EE-17043284C247}" destId="{B9802260-DA8B-4AF8-B925-21ED0D15A24F}" srcOrd="1" destOrd="0" parTransId="{6800EFA5-EA08-4D58-A326-C0F916AF0E63}" sibTransId="{78D256D1-A85A-47C3-8F6B-E8571AA9A93E}"/>
    <dgm:cxn modelId="{8E644CA7-AAC3-40C7-9B82-198F954DD08C}" type="presOf" srcId="{EFEEFB26-1712-4302-8BC1-ED227F4503D1}" destId="{008136D8-B307-4DB6-A28E-1FB0BB86F926}" srcOrd="0" destOrd="0" presId="urn:microsoft.com/office/officeart/2005/8/layout/bProcess4"/>
    <dgm:cxn modelId="{2B3495D2-D09F-41CF-B7D7-ED6BB69B991C}" srcId="{DFBD388A-4D12-483F-97EE-17043284C247}" destId="{95B63DB4-7F3F-41E2-A631-3111250FDCC0}" srcOrd="3" destOrd="0" parTransId="{C8AC0E79-1845-4663-BCB4-FB49E37B3F90}" sibTransId="{4CDD86AF-764C-424B-9D17-1DCA2753A529}"/>
    <dgm:cxn modelId="{17E2707B-6B33-44E3-8705-98376DE533BA}" type="presOf" srcId="{DFBD388A-4D12-483F-97EE-17043284C247}" destId="{DE1EF714-0245-4A74-B281-831B4DD8EFBC}" srcOrd="0" destOrd="0" presId="urn:microsoft.com/office/officeart/2005/8/layout/bProcess4"/>
    <dgm:cxn modelId="{FD794B80-B277-4A15-ACF7-AD5B1950F21B}" type="presOf" srcId="{4CDD86AF-764C-424B-9D17-1DCA2753A529}" destId="{F67EC59B-9B37-486B-B794-7471E1E8C5E8}" srcOrd="0" destOrd="0" presId="urn:microsoft.com/office/officeart/2005/8/layout/bProcess4"/>
    <dgm:cxn modelId="{06022463-0148-4240-B013-963B80759380}" type="presOf" srcId="{8BA80D51-7DB7-484E-A6FE-FB78446A4CF4}" destId="{7B1E7A60-8A1E-4163-9BAB-2A8C71B07FC6}" srcOrd="0" destOrd="0" presId="urn:microsoft.com/office/officeart/2005/8/layout/bProcess4"/>
    <dgm:cxn modelId="{2153DC1A-82AA-4438-801F-D3C79E94DF56}" type="presOf" srcId="{5F9B830E-8744-4EA5-A43B-1698444CAA20}" destId="{5FBDDC4A-EA53-4075-A822-B19E2A13EFBD}" srcOrd="0" destOrd="0" presId="urn:microsoft.com/office/officeart/2005/8/layout/bProcess4"/>
    <dgm:cxn modelId="{1DB7A70B-611C-4F8B-B173-F8F9A56D3860}" type="presOf" srcId="{173FD4CE-090F-4FBB-8ED6-253DBD3714CA}" destId="{8B95A581-3BF0-4CCB-A638-68D686F8CC78}" srcOrd="0" destOrd="0" presId="urn:microsoft.com/office/officeart/2005/8/layout/bProcess4"/>
    <dgm:cxn modelId="{E9498A0A-1F5E-4B38-A3EE-D6C49DD9D0E9}" srcId="{DFBD388A-4D12-483F-97EE-17043284C247}" destId="{76DDA56E-98F5-40AB-8F6A-7960E6F6A6E4}" srcOrd="7" destOrd="0" parTransId="{BA846ED6-7AD6-4B87-9590-9069D01C1330}" sibTransId="{70798975-FB99-4726-A378-8049FEF30A91}"/>
    <dgm:cxn modelId="{CBB7B6BC-CB79-4AC5-90B5-C5A6202644A2}" type="presOf" srcId="{1E583301-4782-4BF4-B2EC-976354D45987}" destId="{C39C11AD-1027-4FC9-8D68-D58DA4568993}" srcOrd="0" destOrd="0" presId="urn:microsoft.com/office/officeart/2005/8/layout/bProcess4"/>
    <dgm:cxn modelId="{CF4B6093-A6E2-4E14-AB79-459550F82B72}" type="presOf" srcId="{76DDA56E-98F5-40AB-8F6A-7960E6F6A6E4}" destId="{2856C6BB-C545-4EEF-9CA9-1BBF97C7B7B1}" srcOrd="0" destOrd="0" presId="urn:microsoft.com/office/officeart/2005/8/layout/bProcess4"/>
    <dgm:cxn modelId="{1BC56A14-D6C5-4DD0-B036-8AC6F5F0536C}" type="presOf" srcId="{9C66055F-BC3D-4469-8553-AEA2029AE41E}" destId="{D5F66459-AC7A-4272-89F3-870973A73A39}" srcOrd="0" destOrd="0" presId="urn:microsoft.com/office/officeart/2005/8/layout/bProcess4"/>
    <dgm:cxn modelId="{FD913810-A074-4E5C-A6F1-F4597CF458E1}" type="presOf" srcId="{367D1F4A-512C-4BBD-8F65-AF7BC02B3A33}" destId="{8AFF36A8-8900-4D9D-8378-2D7761A190A9}" srcOrd="0" destOrd="0" presId="urn:microsoft.com/office/officeart/2005/8/layout/bProcess4"/>
    <dgm:cxn modelId="{5D5A7915-78CD-4FCE-B241-F05DA1F09F35}" type="presOf" srcId="{F47542BA-25DD-4858-9EB4-FFAF1A85B686}" destId="{D7CD6B55-00F9-4F47-90EC-A2C54A63FB3D}" srcOrd="0" destOrd="0" presId="urn:microsoft.com/office/officeart/2005/8/layout/bProcess4"/>
    <dgm:cxn modelId="{692DA774-C8DA-45E9-824B-06132C8869DB}" srcId="{DFBD388A-4D12-483F-97EE-17043284C247}" destId="{D1AF4A40-CB4F-4C73-ABB7-83C2588E65B3}" srcOrd="10" destOrd="0" parTransId="{BCC46AAA-83DB-4F8D-A8D4-9FBC2DC82D2D}" sibTransId="{669A0619-D20C-46C4-86B8-4254552FACE3}"/>
    <dgm:cxn modelId="{28DB8253-02DC-4A4B-9999-AE4AA102743B}" type="presOf" srcId="{B9802260-DA8B-4AF8-B925-21ED0D15A24F}" destId="{E79C75D0-907B-45EF-9A85-0910C8A59CC9}" srcOrd="0" destOrd="0" presId="urn:microsoft.com/office/officeart/2005/8/layout/bProcess4"/>
    <dgm:cxn modelId="{F7F93F97-67E5-4BDA-9771-1DD0FBAA4DC8}" type="presOf" srcId="{8E827056-171A-4974-A2E1-CF8A5E83664C}" destId="{49B6AA05-C75C-4520-B027-876EE99BB3B9}" srcOrd="0" destOrd="0" presId="urn:microsoft.com/office/officeart/2005/8/layout/bProcess4"/>
    <dgm:cxn modelId="{C38EF747-0019-47CF-AAB2-AF30E1695D28}" srcId="{DFBD388A-4D12-483F-97EE-17043284C247}" destId="{EFEEFB26-1712-4302-8BC1-ED227F4503D1}" srcOrd="0" destOrd="0" parTransId="{DDFB995A-FF93-47DB-AC58-2326C3125968}" sibTransId="{5F9B830E-8744-4EA5-A43B-1698444CAA20}"/>
    <dgm:cxn modelId="{FB6A0362-7711-4E92-9A96-AC9A3FE466DD}" type="presOf" srcId="{70798975-FB99-4726-A378-8049FEF30A91}" destId="{3D2D1346-E308-450E-8238-222F6249CCD0}" srcOrd="0" destOrd="0" presId="urn:microsoft.com/office/officeart/2005/8/layout/bProcess4"/>
    <dgm:cxn modelId="{0F9E5753-AAA8-480E-BCAB-028349DAB500}" type="presOf" srcId="{601C965F-FBD6-49A9-97A1-5150588B7993}" destId="{9FCB3192-C590-4587-89AC-FAB8895841FF}" srcOrd="0" destOrd="0" presId="urn:microsoft.com/office/officeart/2005/8/layout/bProcess4"/>
    <dgm:cxn modelId="{9AAEAF8F-F28F-4003-A5F2-1FCFCFD34E3C}" srcId="{DFBD388A-4D12-483F-97EE-17043284C247}" destId="{8BA80D51-7DB7-484E-A6FE-FB78446A4CF4}" srcOrd="8" destOrd="0" parTransId="{2D522B4C-9A82-438A-BBAF-192A4B90D508}" sibTransId="{173FD4CE-090F-4FBB-8ED6-253DBD3714CA}"/>
    <dgm:cxn modelId="{0ABD9CBA-A1CE-4E3F-9916-C168D5F0BB9D}" type="presOf" srcId="{95B63DB4-7F3F-41E2-A631-3111250FDCC0}" destId="{2241344B-D5FE-4113-9C1C-F5E0D59EBA37}" srcOrd="0" destOrd="0" presId="urn:microsoft.com/office/officeart/2005/8/layout/bProcess4"/>
    <dgm:cxn modelId="{4C8446D7-69D3-4403-AF49-919B7EF83F77}" type="presParOf" srcId="{DE1EF714-0245-4A74-B281-831B4DD8EFBC}" destId="{487A0E4B-171E-4BA3-8D3B-A87DDD754932}" srcOrd="0" destOrd="0" presId="urn:microsoft.com/office/officeart/2005/8/layout/bProcess4"/>
    <dgm:cxn modelId="{A0D74723-9618-4226-9886-58E18FF8CE06}" type="presParOf" srcId="{487A0E4B-171E-4BA3-8D3B-A87DDD754932}" destId="{9FE17D02-84B7-4707-8197-EA990DD23875}" srcOrd="0" destOrd="0" presId="urn:microsoft.com/office/officeart/2005/8/layout/bProcess4"/>
    <dgm:cxn modelId="{B0EC6F42-83C0-4ACD-9A8A-6F6D7DE89F48}" type="presParOf" srcId="{487A0E4B-171E-4BA3-8D3B-A87DDD754932}" destId="{008136D8-B307-4DB6-A28E-1FB0BB86F926}" srcOrd="1" destOrd="0" presId="urn:microsoft.com/office/officeart/2005/8/layout/bProcess4"/>
    <dgm:cxn modelId="{2B3BBDCF-CC92-416D-BB33-529091C25013}" type="presParOf" srcId="{DE1EF714-0245-4A74-B281-831B4DD8EFBC}" destId="{5FBDDC4A-EA53-4075-A822-B19E2A13EFBD}" srcOrd="1" destOrd="0" presId="urn:microsoft.com/office/officeart/2005/8/layout/bProcess4"/>
    <dgm:cxn modelId="{9E493B21-5298-4FAD-BA7E-D37E18622D28}" type="presParOf" srcId="{DE1EF714-0245-4A74-B281-831B4DD8EFBC}" destId="{7C25C9B1-9E48-4563-868E-E38E6B83A1BE}" srcOrd="2" destOrd="0" presId="urn:microsoft.com/office/officeart/2005/8/layout/bProcess4"/>
    <dgm:cxn modelId="{6AED697D-7E3B-4B1E-837B-42E69DF21E4C}" type="presParOf" srcId="{7C25C9B1-9E48-4563-868E-E38E6B83A1BE}" destId="{F8C58764-2904-4FAF-829A-66BC98CE7C55}" srcOrd="0" destOrd="0" presId="urn:microsoft.com/office/officeart/2005/8/layout/bProcess4"/>
    <dgm:cxn modelId="{9FFDFFD6-37ED-4C35-9E7C-4B70C70B49A6}" type="presParOf" srcId="{7C25C9B1-9E48-4563-868E-E38E6B83A1BE}" destId="{E79C75D0-907B-45EF-9A85-0910C8A59CC9}" srcOrd="1" destOrd="0" presId="urn:microsoft.com/office/officeart/2005/8/layout/bProcess4"/>
    <dgm:cxn modelId="{B06926EC-0132-466C-A04A-76B573ED0E7F}" type="presParOf" srcId="{DE1EF714-0245-4A74-B281-831B4DD8EFBC}" destId="{DD57A398-D11E-42BA-8F1D-21CF8766C937}" srcOrd="3" destOrd="0" presId="urn:microsoft.com/office/officeart/2005/8/layout/bProcess4"/>
    <dgm:cxn modelId="{04379BBE-B8C0-457E-955E-F53B287DEBF5}" type="presParOf" srcId="{DE1EF714-0245-4A74-B281-831B4DD8EFBC}" destId="{BCE09D28-EE8A-4194-BC7B-5B49A846CA26}" srcOrd="4" destOrd="0" presId="urn:microsoft.com/office/officeart/2005/8/layout/bProcess4"/>
    <dgm:cxn modelId="{33024DC2-49DA-40AA-8D09-B8850F3C9034}" type="presParOf" srcId="{BCE09D28-EE8A-4194-BC7B-5B49A846CA26}" destId="{E40C5F3F-7EAC-407A-9295-7589778451A9}" srcOrd="0" destOrd="0" presId="urn:microsoft.com/office/officeart/2005/8/layout/bProcess4"/>
    <dgm:cxn modelId="{33F65D29-4260-481F-9393-FBA42B0CF5D3}" type="presParOf" srcId="{BCE09D28-EE8A-4194-BC7B-5B49A846CA26}" destId="{9FCB3192-C590-4587-89AC-FAB8895841FF}" srcOrd="1" destOrd="0" presId="urn:microsoft.com/office/officeart/2005/8/layout/bProcess4"/>
    <dgm:cxn modelId="{DD16AF13-5AB4-4F31-9B2E-5BFE8166490B}" type="presParOf" srcId="{DE1EF714-0245-4A74-B281-831B4DD8EFBC}" destId="{0E282F7C-B5CC-4CD3-AB4D-B34370B93284}" srcOrd="5" destOrd="0" presId="urn:microsoft.com/office/officeart/2005/8/layout/bProcess4"/>
    <dgm:cxn modelId="{E7C91FA1-F431-47F7-A93B-2DC1C274A526}" type="presParOf" srcId="{DE1EF714-0245-4A74-B281-831B4DD8EFBC}" destId="{2C207801-8271-465B-A5A9-BF8D6F8DE6BC}" srcOrd="6" destOrd="0" presId="urn:microsoft.com/office/officeart/2005/8/layout/bProcess4"/>
    <dgm:cxn modelId="{B97081E7-22CC-45F0-A855-EFF2B9D2AE1E}" type="presParOf" srcId="{2C207801-8271-465B-A5A9-BF8D6F8DE6BC}" destId="{FFB6D118-3F1A-443C-BEE6-BD11F922BA80}" srcOrd="0" destOrd="0" presId="urn:microsoft.com/office/officeart/2005/8/layout/bProcess4"/>
    <dgm:cxn modelId="{CEA0FD30-8AE0-4730-B559-E356B1AA55D1}" type="presParOf" srcId="{2C207801-8271-465B-A5A9-BF8D6F8DE6BC}" destId="{2241344B-D5FE-4113-9C1C-F5E0D59EBA37}" srcOrd="1" destOrd="0" presId="urn:microsoft.com/office/officeart/2005/8/layout/bProcess4"/>
    <dgm:cxn modelId="{90DB1832-090E-4630-9B2A-2FEC32F6BFC8}" type="presParOf" srcId="{DE1EF714-0245-4A74-B281-831B4DD8EFBC}" destId="{F67EC59B-9B37-486B-B794-7471E1E8C5E8}" srcOrd="7" destOrd="0" presId="urn:microsoft.com/office/officeart/2005/8/layout/bProcess4"/>
    <dgm:cxn modelId="{6C1BB4B7-B117-48DE-B946-0DFAFEFF88F4}" type="presParOf" srcId="{DE1EF714-0245-4A74-B281-831B4DD8EFBC}" destId="{68B1D9A0-D8AF-49D7-9F0F-DAC40447D864}" srcOrd="8" destOrd="0" presId="urn:microsoft.com/office/officeart/2005/8/layout/bProcess4"/>
    <dgm:cxn modelId="{23FCA005-449C-4CCE-814F-8FE07A9040E2}" type="presParOf" srcId="{68B1D9A0-D8AF-49D7-9F0F-DAC40447D864}" destId="{873E201A-467D-424D-8C37-30D8ECE241E3}" srcOrd="0" destOrd="0" presId="urn:microsoft.com/office/officeart/2005/8/layout/bProcess4"/>
    <dgm:cxn modelId="{010AB317-51CC-4BBA-956C-3E1903413134}" type="presParOf" srcId="{68B1D9A0-D8AF-49D7-9F0F-DAC40447D864}" destId="{49B6AA05-C75C-4520-B027-876EE99BB3B9}" srcOrd="1" destOrd="0" presId="urn:microsoft.com/office/officeart/2005/8/layout/bProcess4"/>
    <dgm:cxn modelId="{8722333C-B966-4C26-B6FF-939315BB1BEF}" type="presParOf" srcId="{DE1EF714-0245-4A74-B281-831B4DD8EFBC}" destId="{E352E8D8-C8B2-4108-8318-D3CABE7F42F1}" srcOrd="9" destOrd="0" presId="urn:microsoft.com/office/officeart/2005/8/layout/bProcess4"/>
    <dgm:cxn modelId="{284FB0EC-7E71-4A0A-B30F-16458664209F}" type="presParOf" srcId="{DE1EF714-0245-4A74-B281-831B4DD8EFBC}" destId="{540DBB92-02E1-40B8-A202-233AC2C3E3DE}" srcOrd="10" destOrd="0" presId="urn:microsoft.com/office/officeart/2005/8/layout/bProcess4"/>
    <dgm:cxn modelId="{91DD8ACC-9A7B-4EA0-9B6F-8FECD02989DF}" type="presParOf" srcId="{540DBB92-02E1-40B8-A202-233AC2C3E3DE}" destId="{E8993001-4CF1-4C5F-970F-789D4EE6638F}" srcOrd="0" destOrd="0" presId="urn:microsoft.com/office/officeart/2005/8/layout/bProcess4"/>
    <dgm:cxn modelId="{CEABE24C-7DB1-4534-B83B-540F95820319}" type="presParOf" srcId="{540DBB92-02E1-40B8-A202-233AC2C3E3DE}" destId="{D5F66459-AC7A-4272-89F3-870973A73A39}" srcOrd="1" destOrd="0" presId="urn:microsoft.com/office/officeart/2005/8/layout/bProcess4"/>
    <dgm:cxn modelId="{46D3900A-A3F3-4574-8A09-B00FAE83D9A2}" type="presParOf" srcId="{DE1EF714-0245-4A74-B281-831B4DD8EFBC}" destId="{116E6E13-54D1-4BA1-A28F-287F4B432BD4}" srcOrd="11" destOrd="0" presId="urn:microsoft.com/office/officeart/2005/8/layout/bProcess4"/>
    <dgm:cxn modelId="{3A9B7F59-A7ED-446D-9DFB-25FB8A99644A}" type="presParOf" srcId="{DE1EF714-0245-4A74-B281-831B4DD8EFBC}" destId="{5F000F0D-4730-4A91-8E12-BFEA09B3C04B}" srcOrd="12" destOrd="0" presId="urn:microsoft.com/office/officeart/2005/8/layout/bProcess4"/>
    <dgm:cxn modelId="{89CDC26C-BDF6-420C-BA60-29B499FF4AD5}" type="presParOf" srcId="{5F000F0D-4730-4A91-8E12-BFEA09B3C04B}" destId="{5D5E4D5F-1D6E-4BA3-B67F-86E5F6108B78}" srcOrd="0" destOrd="0" presId="urn:microsoft.com/office/officeart/2005/8/layout/bProcess4"/>
    <dgm:cxn modelId="{BBD342D9-8A0F-46E2-B1FB-7DBA30CEDEBE}" type="presParOf" srcId="{5F000F0D-4730-4A91-8E12-BFEA09B3C04B}" destId="{69EE1214-A6FB-4A41-9E5C-081C5F83801F}" srcOrd="1" destOrd="0" presId="urn:microsoft.com/office/officeart/2005/8/layout/bProcess4"/>
    <dgm:cxn modelId="{8EBDA26B-67A7-4777-8DBA-452A2D1181BB}" type="presParOf" srcId="{DE1EF714-0245-4A74-B281-831B4DD8EFBC}" destId="{8AFF36A8-8900-4D9D-8378-2D7761A190A9}" srcOrd="13" destOrd="0" presId="urn:microsoft.com/office/officeart/2005/8/layout/bProcess4"/>
    <dgm:cxn modelId="{0D2A065D-EC24-476D-82C4-A02E8BA61393}" type="presParOf" srcId="{DE1EF714-0245-4A74-B281-831B4DD8EFBC}" destId="{1813BEA2-813A-48A7-AD3B-DF15AD9CA8A0}" srcOrd="14" destOrd="0" presId="urn:microsoft.com/office/officeart/2005/8/layout/bProcess4"/>
    <dgm:cxn modelId="{D4624810-4C4C-4AD1-BEF8-C821B8989D7E}" type="presParOf" srcId="{1813BEA2-813A-48A7-AD3B-DF15AD9CA8A0}" destId="{C65F67F7-83F1-4FAA-8CD8-D973A9BDEA47}" srcOrd="0" destOrd="0" presId="urn:microsoft.com/office/officeart/2005/8/layout/bProcess4"/>
    <dgm:cxn modelId="{616EEB88-F7A1-40FF-8C78-2D5A7D4FBB93}" type="presParOf" srcId="{1813BEA2-813A-48A7-AD3B-DF15AD9CA8A0}" destId="{2856C6BB-C545-4EEF-9CA9-1BBF97C7B7B1}" srcOrd="1" destOrd="0" presId="urn:microsoft.com/office/officeart/2005/8/layout/bProcess4"/>
    <dgm:cxn modelId="{8D01E758-2E4A-495B-A3C5-FB1041556EAE}" type="presParOf" srcId="{DE1EF714-0245-4A74-B281-831B4DD8EFBC}" destId="{3D2D1346-E308-450E-8238-222F6249CCD0}" srcOrd="15" destOrd="0" presId="urn:microsoft.com/office/officeart/2005/8/layout/bProcess4"/>
    <dgm:cxn modelId="{DE49420A-F9F7-4541-BED6-F55238F2E6B8}" type="presParOf" srcId="{DE1EF714-0245-4A74-B281-831B4DD8EFBC}" destId="{6CED995E-BDAB-4E40-955C-1CA1772659D6}" srcOrd="16" destOrd="0" presId="urn:microsoft.com/office/officeart/2005/8/layout/bProcess4"/>
    <dgm:cxn modelId="{63A9A7EF-3033-41D6-9D0C-E3E5477E84D9}" type="presParOf" srcId="{6CED995E-BDAB-4E40-955C-1CA1772659D6}" destId="{9F6646C9-B3B2-4399-A446-04770745CFE2}" srcOrd="0" destOrd="0" presId="urn:microsoft.com/office/officeart/2005/8/layout/bProcess4"/>
    <dgm:cxn modelId="{BCC7E6B5-1F59-437F-9AC0-DFAC006473A4}" type="presParOf" srcId="{6CED995E-BDAB-4E40-955C-1CA1772659D6}" destId="{7B1E7A60-8A1E-4163-9BAB-2A8C71B07FC6}" srcOrd="1" destOrd="0" presId="urn:microsoft.com/office/officeart/2005/8/layout/bProcess4"/>
    <dgm:cxn modelId="{7305B5FD-DA46-4F09-A1F7-D4FC829191FE}" type="presParOf" srcId="{DE1EF714-0245-4A74-B281-831B4DD8EFBC}" destId="{8B95A581-3BF0-4CCB-A638-68D686F8CC78}" srcOrd="17" destOrd="0" presId="urn:microsoft.com/office/officeart/2005/8/layout/bProcess4"/>
    <dgm:cxn modelId="{6E0D0C36-1AFB-4525-92EF-A9B9E8D7F756}" type="presParOf" srcId="{DE1EF714-0245-4A74-B281-831B4DD8EFBC}" destId="{4D0F3F28-C834-4996-B048-A9A129902D65}" srcOrd="18" destOrd="0" presId="urn:microsoft.com/office/officeart/2005/8/layout/bProcess4"/>
    <dgm:cxn modelId="{E3DE52D0-5D5F-4823-B7FF-63F1B8F187C1}" type="presParOf" srcId="{4D0F3F28-C834-4996-B048-A9A129902D65}" destId="{E5B8144A-C897-4074-983D-A8503CE7CA87}" srcOrd="0" destOrd="0" presId="urn:microsoft.com/office/officeart/2005/8/layout/bProcess4"/>
    <dgm:cxn modelId="{109A6D95-734B-4F6F-86D7-2FBF643BAFE4}" type="presParOf" srcId="{4D0F3F28-C834-4996-B048-A9A129902D65}" destId="{D7CD6B55-00F9-4F47-90EC-A2C54A63FB3D}" srcOrd="1" destOrd="0" presId="urn:microsoft.com/office/officeart/2005/8/layout/bProcess4"/>
    <dgm:cxn modelId="{A6F43CA9-3B29-478E-91A9-6B0EBD43B442}" type="presParOf" srcId="{DE1EF714-0245-4A74-B281-831B4DD8EFBC}" destId="{C39C11AD-1027-4FC9-8D68-D58DA4568993}" srcOrd="19" destOrd="0" presId="urn:microsoft.com/office/officeart/2005/8/layout/bProcess4"/>
    <dgm:cxn modelId="{D2E8692C-1EF8-4A2C-AD90-E02F7FCC9270}" type="presParOf" srcId="{DE1EF714-0245-4A74-B281-831B4DD8EFBC}" destId="{9FD497B3-171D-4E96-83C5-AF411CF56ECD}" srcOrd="20" destOrd="0" presId="urn:microsoft.com/office/officeart/2005/8/layout/bProcess4"/>
    <dgm:cxn modelId="{6418F165-0FFD-43CC-B2E6-717877CCA72C}" type="presParOf" srcId="{9FD497B3-171D-4E96-83C5-AF411CF56ECD}" destId="{6FD78536-3835-4A07-B2A1-B13094ED5F8F}" srcOrd="0" destOrd="0" presId="urn:microsoft.com/office/officeart/2005/8/layout/bProcess4"/>
    <dgm:cxn modelId="{59077331-855E-44C6-93A3-962AA0996775}" type="presParOf" srcId="{9FD497B3-171D-4E96-83C5-AF411CF56ECD}" destId="{42C1D68D-CF1B-4CFC-BE06-865574CF8C33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6A7A3-04FC-4799-A1CD-641B21EF32B6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04046-1489-4A51-9CD5-0CC04CC08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425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404046-1489-4A51-9CD5-0CC04CC0891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8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A2CC1-8CFB-43F0-B52F-1F37CA8BC1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B6143-080D-477C-8962-16E38AA7D1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08CE4-1D12-414F-BF8B-6DAC66DC03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59689-69E9-4B46-B3BF-E430FA0AAD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66D0F-F44A-44FF-A974-6676E3B1B5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7B63C-6B08-4058-979B-30E4493FBD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E0AA3-8DD5-4DE3-9FF0-DC94DDE2B2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D5986-602A-42C2-A7BD-7865442FEF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9059F-6663-48BD-8ACD-24A814EA01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15918-6C21-416E-B0D1-6835290082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9EAC5-EE2F-4C89-AC04-8664A57F6E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2FB06BD6-13DB-42E1-8735-B0948BFEB1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40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88640"/>
            <a:ext cx="8136903" cy="1152128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b="1" dirty="0" smtClean="0">
                <a:solidFill>
                  <a:srgbClr val="B8004A"/>
                </a:solidFill>
                <a:latin typeface="Constantia" panose="02030602050306030303" pitchFamily="18" charset="0"/>
              </a:rPr>
              <a:t>«Вовлечение родителей в образовательный процесс ДОУ»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5733256"/>
            <a:ext cx="7412941" cy="923330"/>
          </a:xfrm>
          <a:prstGeom prst="rect">
            <a:avLst/>
          </a:prstGeom>
          <a:solidFill>
            <a:srgbClr val="9900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chemeClr val="bg1"/>
                </a:solidFill>
                <a:latin typeface="Constantia" pitchFamily="18" charset="0"/>
              </a:rPr>
              <a:t>воспитатель </a:t>
            </a:r>
            <a:r>
              <a:rPr lang="ru-RU" altLang="ru-RU" dirty="0" smtClean="0">
                <a:solidFill>
                  <a:schemeClr val="bg1"/>
                </a:solidFill>
                <a:latin typeface="Constantia" pitchFamily="18" charset="0"/>
              </a:rPr>
              <a:t>МДОУ</a:t>
            </a:r>
            <a:endParaRPr lang="ru-RU" altLang="ru-RU" dirty="0">
              <a:solidFill>
                <a:schemeClr val="bg1"/>
              </a:solidFill>
              <a:latin typeface="Constantia" pitchFamily="18" charset="0"/>
            </a:endParaRPr>
          </a:p>
          <a:p>
            <a:pPr algn="ctr"/>
            <a:r>
              <a:rPr lang="ru-RU" altLang="ru-RU" dirty="0">
                <a:solidFill>
                  <a:schemeClr val="bg1"/>
                </a:solidFill>
                <a:latin typeface="Constantia" pitchFamily="18" charset="0"/>
              </a:rPr>
              <a:t>«ЦРР «Дубравушка» детский сад №</a:t>
            </a:r>
            <a:r>
              <a:rPr lang="ru-RU" altLang="ru-RU" dirty="0">
                <a:solidFill>
                  <a:schemeClr val="bg1"/>
                </a:solidFill>
              </a:rPr>
              <a:t> </a:t>
            </a:r>
            <a:r>
              <a:rPr lang="ru-RU" altLang="ru-RU" dirty="0">
                <a:solidFill>
                  <a:schemeClr val="bg1"/>
                </a:solidFill>
                <a:latin typeface="Constantia" pitchFamily="18" charset="0"/>
              </a:rPr>
              <a:t>31»</a:t>
            </a:r>
            <a:br>
              <a:rPr lang="ru-RU" altLang="ru-RU" dirty="0">
                <a:solidFill>
                  <a:schemeClr val="bg1"/>
                </a:solidFill>
                <a:latin typeface="Constantia" pitchFamily="18" charset="0"/>
              </a:rPr>
            </a:br>
            <a:r>
              <a:rPr lang="ru-RU" altLang="ru-RU" b="1" dirty="0" smtClean="0">
                <a:solidFill>
                  <a:schemeClr val="bg1"/>
                </a:solidFill>
                <a:latin typeface="Constantia" pitchFamily="18" charset="0"/>
              </a:rPr>
              <a:t>Юрьева Елена Александровна</a:t>
            </a:r>
            <a:endParaRPr lang="ru-RU" altLang="ru-RU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12" b="6143"/>
          <a:stretch/>
        </p:blipFill>
        <p:spPr>
          <a:xfrm>
            <a:off x="1227706" y="1555845"/>
            <a:ext cx="6612695" cy="4042907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 стрелкой 1"/>
          <p:cNvCxnSpPr/>
          <p:nvPr/>
        </p:nvCxnSpPr>
        <p:spPr>
          <a:xfrm flipV="1">
            <a:off x="5076825" y="1330325"/>
            <a:ext cx="0" cy="13779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 стрелкой 2"/>
          <p:cNvCxnSpPr/>
          <p:nvPr/>
        </p:nvCxnSpPr>
        <p:spPr>
          <a:xfrm flipV="1">
            <a:off x="4067175" y="1330325"/>
            <a:ext cx="0" cy="13779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3264903" y="2708920"/>
            <a:ext cx="2592288" cy="1079500"/>
          </a:xfrm>
          <a:prstGeom prst="round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Constantia" panose="02030602050306030303" pitchFamily="18" charset="0"/>
              </a:rPr>
              <a:t>РАБОТА С РОДИТЕЛЯМИ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74788" y="542632"/>
            <a:ext cx="2592387" cy="719138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лекторий для родителей</a:t>
            </a: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67779" y="3005715"/>
            <a:ext cx="2655359" cy="720725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совместные с родителями праздники, спектакли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7" y="3005714"/>
            <a:ext cx="2700568" cy="72072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«Дни самоуправления»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11960" y="542632"/>
            <a:ext cx="2146837" cy="719138"/>
          </a:xfrm>
          <a:prstGeom prst="roundRect">
            <a:avLst/>
          </a:prstGeom>
          <a:solidFill>
            <a:srgbClr val="F0AEE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наглядные </a:t>
            </a:r>
          </a:p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формы работы</a:t>
            </a:r>
            <a:endParaRPr lang="ru-RU" sz="1600" dirty="0"/>
          </a:p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1628800"/>
            <a:ext cx="3983135" cy="93659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индивидуальные консультации специалистов</a:t>
            </a:r>
          </a:p>
          <a:p>
            <a:pPr algn="just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06565" y="1628801"/>
            <a:ext cx="4016574" cy="936598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анкетирование  родителей  </a:t>
            </a:r>
          </a:p>
          <a:p>
            <a:pPr algn="just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3779838" y="3787775"/>
            <a:ext cx="0" cy="2174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508625" y="3787775"/>
            <a:ext cx="0" cy="2174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857875" y="3365500"/>
            <a:ext cx="2095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095625" y="3365500"/>
            <a:ext cx="1698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560888" y="3787775"/>
            <a:ext cx="159" cy="15134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779838" y="2565400"/>
            <a:ext cx="0" cy="1428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5508625" y="2565400"/>
            <a:ext cx="0" cy="1428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50" y="5014913"/>
            <a:ext cx="1539875" cy="1536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25" y="322263"/>
            <a:ext cx="1865313" cy="116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418346" y="4020007"/>
            <a:ext cx="4016573" cy="849153"/>
          </a:xfrm>
          <a:prstGeom prst="roundRect">
            <a:avLst/>
          </a:prstGeom>
          <a:solidFill>
            <a:srgbClr val="AF21A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распространение опыта семейного воспитания</a:t>
            </a:r>
          </a:p>
          <a:p>
            <a:pPr algn="just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65187" y="4040021"/>
            <a:ext cx="3957951" cy="864096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родительские </a:t>
            </a:r>
            <a:r>
              <a:rPr lang="ru-RU" sz="1600" dirty="0" smtClean="0">
                <a:solidFill>
                  <a:schemeClr val="tx1"/>
                </a:solidFill>
              </a:rPr>
              <a:t>собрания.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27783" y="5301208"/>
            <a:ext cx="6095355" cy="720725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700" dirty="0">
                <a:solidFill>
                  <a:schemeClr val="tx1"/>
                </a:solidFill>
              </a:rPr>
              <a:t>«Дни открытых дверей»</a:t>
            </a:r>
          </a:p>
        </p:txBody>
      </p:sp>
    </p:spTree>
    <p:extLst>
      <p:ext uri="{BB962C8B-B14F-4D97-AF65-F5344CB8AC3E}">
        <p14:creationId xmlns:p14="http://schemas.microsoft.com/office/powerpoint/2010/main" val="3566752136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64896" cy="792088"/>
          </a:xfrm>
        </p:spPr>
        <p:txBody>
          <a:bodyPr>
            <a:prstTxWarp prst="textDeflate">
              <a:avLst/>
            </a:prstTxWarp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/>
              </a:rPr>
              <a:t>Инновационные  формы взаимодействия</a:t>
            </a:r>
            <a:endParaRPr lang="ru-RU" sz="2400" b="1" dirty="0">
              <a:solidFill>
                <a:srgbClr val="FF0000"/>
              </a:solidFill>
              <a:effectLst/>
            </a:endParaRPr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5584845"/>
              </p:ext>
            </p:extLst>
          </p:nvPr>
        </p:nvGraphicFramePr>
        <p:xfrm>
          <a:off x="457200" y="1268760"/>
          <a:ext cx="8229600" cy="485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606447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066130"/>
          </a:xfrm>
        </p:spPr>
        <p:txBody>
          <a:bodyPr>
            <a:prstTxWarp prst="textDeflate">
              <a:avLst/>
            </a:prstTxWarp>
            <a:normAutofit fontScale="90000"/>
          </a:bodyPr>
          <a:lstStyle/>
          <a:p>
            <a:r>
              <a:rPr lang="ru-RU" dirty="0" smtClean="0">
                <a:solidFill>
                  <a:srgbClr val="66008A"/>
                </a:solidFill>
              </a:rPr>
              <a:t>Формы участия родителей:</a:t>
            </a:r>
            <a:endParaRPr lang="ru-RU" dirty="0">
              <a:solidFill>
                <a:srgbClr val="66008A"/>
              </a:solidFill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483768" y="1412776"/>
            <a:ext cx="6408712" cy="45259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Мотивационная поддержка </a:t>
            </a:r>
            <a:r>
              <a:rPr lang="ru-RU" dirty="0" smtClean="0"/>
              <a:t>– показать собственную заинтересованность  </a:t>
            </a:r>
            <a:r>
              <a:rPr lang="ru-RU" b="1" dirty="0" smtClean="0">
                <a:solidFill>
                  <a:srgbClr val="FF0000"/>
                </a:solidFill>
              </a:rPr>
              <a:t>Информационная поддержка </a:t>
            </a:r>
            <a:r>
              <a:rPr lang="ru-RU" dirty="0" smtClean="0"/>
              <a:t>– родители выступают источником информации для ребёнка, помощником в поиске нужной информации (написание доклада, поиск художественной литературы) .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Организационная поддержка </a:t>
            </a:r>
            <a:r>
              <a:rPr lang="ru-RU" dirty="0" smtClean="0"/>
              <a:t>– сопровождение детей в музей, библиотеку и т. д.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Техническая поддержка </a:t>
            </a:r>
            <a:r>
              <a:rPr lang="ru-RU" dirty="0" smtClean="0"/>
              <a:t>– фото- и видео- съёмка, монтаж материалов, составление презентаций.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6" y="1556791"/>
            <a:ext cx="2789391" cy="4981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5388098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59" y="210875"/>
            <a:ext cx="8424936" cy="631870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690343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" t="3493" r="2737" b="3174"/>
          <a:stretch>
            <a:fillRect/>
          </a:stretch>
        </p:blipFill>
        <p:spPr bwMode="auto">
          <a:xfrm>
            <a:off x="371785" y="260648"/>
            <a:ext cx="8386514" cy="6214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305207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49079"/>
            <a:ext cx="7954466" cy="596585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9567986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233854" cy="617539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C33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7299219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9258"/>
            <a:ext cx="8424936" cy="631870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EC7E24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1338434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7920880" cy="594065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33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33258756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442"/>
            <a:ext cx="8295042" cy="622128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2172568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736080" y="404664"/>
            <a:ext cx="7724352" cy="554461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" r="57690"/>
          <a:stretch/>
        </p:blipFill>
        <p:spPr>
          <a:xfrm>
            <a:off x="1187624" y="949075"/>
            <a:ext cx="2226834" cy="44380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23928" y="3573016"/>
            <a:ext cx="4176464" cy="1600200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«Только вместе с родителями, общими усилиями, педагоги могут дать детям большое человеческое счастье».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45976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7920237" cy="5942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0272836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776864" cy="410445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94" b="37695"/>
          <a:stretch/>
        </p:blipFill>
        <p:spPr>
          <a:xfrm>
            <a:off x="1023634" y="764704"/>
            <a:ext cx="7240748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272" y="3429000"/>
            <a:ext cx="5764986" cy="249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732661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87998" y="188640"/>
            <a:ext cx="7992888" cy="5472608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5" b="14373"/>
          <a:stretch/>
        </p:blipFill>
        <p:spPr>
          <a:xfrm>
            <a:off x="1218988" y="548680"/>
            <a:ext cx="6808402" cy="41158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928645"/>
            <a:ext cx="4087903" cy="2908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28140" y="260648"/>
            <a:ext cx="7992888" cy="5472608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9" b="11927"/>
          <a:stretch/>
        </p:blipFill>
        <p:spPr>
          <a:xfrm>
            <a:off x="1243051" y="548680"/>
            <a:ext cx="6729905" cy="41245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727" y="4149080"/>
            <a:ext cx="5073567" cy="2513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327594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75556" y="260648"/>
            <a:ext cx="7992888" cy="5472608"/>
          </a:xfrm>
          <a:prstGeom prst="rect">
            <a:avLst/>
          </a:prstGeom>
          <a:solidFill>
            <a:srgbClr val="0000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46"/>
          <a:stretch/>
        </p:blipFill>
        <p:spPr>
          <a:xfrm>
            <a:off x="1043608" y="548680"/>
            <a:ext cx="7002313" cy="4482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155" y="5228748"/>
            <a:ext cx="5957689" cy="1498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6950889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1640" y="0"/>
            <a:ext cx="6288087" cy="833245"/>
          </a:xfrm>
        </p:spPr>
        <p:txBody>
          <a:bodyPr wrap="square" numCol="1" anchor="ctr" anchorCtr="0" compatLnSpc="1">
            <a:prstTxWarp prst="textInflate">
              <a:avLst/>
            </a:prstTxWarp>
          </a:bodyPr>
          <a:lstStyle/>
          <a:p>
            <a:pPr eaLnBrk="1" hangingPunct="1"/>
            <a:r>
              <a:rPr lang="ru-RU" altLang="ru-RU" sz="4000" b="1" dirty="0" smtClean="0">
                <a:solidFill>
                  <a:srgbClr val="CC0099"/>
                </a:solidFill>
                <a:effectLst/>
                <a:latin typeface="Constantia" panose="02030602050306030303" pitchFamily="18" charset="0"/>
              </a:rPr>
              <a:t>Принципы взаимодействия:</a:t>
            </a:r>
          </a:p>
        </p:txBody>
      </p:sp>
      <p:sp>
        <p:nvSpPr>
          <p:cNvPr id="4" name="Полилиния 3"/>
          <p:cNvSpPr/>
          <p:nvPr/>
        </p:nvSpPr>
        <p:spPr>
          <a:xfrm>
            <a:off x="208024" y="833245"/>
            <a:ext cx="8712200" cy="647601"/>
          </a:xfrm>
          <a:custGeom>
            <a:avLst/>
            <a:gdLst>
              <a:gd name="connsiteX0" fmla="*/ 0 w 8712968"/>
              <a:gd name="connsiteY0" fmla="*/ 130531 h 783168"/>
              <a:gd name="connsiteX1" fmla="*/ 130531 w 8712968"/>
              <a:gd name="connsiteY1" fmla="*/ 0 h 783168"/>
              <a:gd name="connsiteX2" fmla="*/ 8582437 w 8712968"/>
              <a:gd name="connsiteY2" fmla="*/ 0 h 783168"/>
              <a:gd name="connsiteX3" fmla="*/ 8712968 w 8712968"/>
              <a:gd name="connsiteY3" fmla="*/ 130531 h 783168"/>
              <a:gd name="connsiteX4" fmla="*/ 8712968 w 8712968"/>
              <a:gd name="connsiteY4" fmla="*/ 652637 h 783168"/>
              <a:gd name="connsiteX5" fmla="*/ 8582437 w 8712968"/>
              <a:gd name="connsiteY5" fmla="*/ 783168 h 783168"/>
              <a:gd name="connsiteX6" fmla="*/ 130531 w 8712968"/>
              <a:gd name="connsiteY6" fmla="*/ 783168 h 783168"/>
              <a:gd name="connsiteX7" fmla="*/ 0 w 8712968"/>
              <a:gd name="connsiteY7" fmla="*/ 652637 h 783168"/>
              <a:gd name="connsiteX8" fmla="*/ 0 w 8712968"/>
              <a:gd name="connsiteY8" fmla="*/ 130531 h 783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2968" h="783168">
                <a:moveTo>
                  <a:pt x="0" y="130531"/>
                </a:moveTo>
                <a:cubicBezTo>
                  <a:pt x="0" y="58441"/>
                  <a:pt x="58441" y="0"/>
                  <a:pt x="130531" y="0"/>
                </a:cubicBezTo>
                <a:lnTo>
                  <a:pt x="8582437" y="0"/>
                </a:lnTo>
                <a:cubicBezTo>
                  <a:pt x="8654527" y="0"/>
                  <a:pt x="8712968" y="58441"/>
                  <a:pt x="8712968" y="130531"/>
                </a:cubicBezTo>
                <a:lnTo>
                  <a:pt x="8712968" y="652637"/>
                </a:lnTo>
                <a:cubicBezTo>
                  <a:pt x="8712968" y="724727"/>
                  <a:pt x="8654527" y="783168"/>
                  <a:pt x="8582437" y="783168"/>
                </a:cubicBezTo>
                <a:lnTo>
                  <a:pt x="130531" y="783168"/>
                </a:lnTo>
                <a:cubicBezTo>
                  <a:pt x="58441" y="783168"/>
                  <a:pt x="0" y="724727"/>
                  <a:pt x="0" y="652637"/>
                </a:cubicBezTo>
                <a:lnTo>
                  <a:pt x="0" y="130531"/>
                </a:lnTo>
                <a:close/>
              </a:path>
            </a:pathLst>
          </a:custGeom>
          <a:solidFill>
            <a:srgbClr val="FF00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571" tIns="91571" rIns="91571" bIns="91571" spcCol="1270" anchor="ctr"/>
          <a:lstStyle/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dirty="0"/>
              <a:t>1</a:t>
            </a:r>
            <a:r>
              <a:rPr lang="ru-RU" dirty="0" smtClean="0"/>
              <a:t>. Преемственность согласованных действий.</a:t>
            </a:r>
            <a:endParaRPr lang="ru-RU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208024" y="1661078"/>
            <a:ext cx="8712200" cy="615794"/>
          </a:xfrm>
          <a:custGeom>
            <a:avLst/>
            <a:gdLst>
              <a:gd name="connsiteX0" fmla="*/ 0 w 8712968"/>
              <a:gd name="connsiteY0" fmla="*/ 130531 h 783168"/>
              <a:gd name="connsiteX1" fmla="*/ 130531 w 8712968"/>
              <a:gd name="connsiteY1" fmla="*/ 0 h 783168"/>
              <a:gd name="connsiteX2" fmla="*/ 8582437 w 8712968"/>
              <a:gd name="connsiteY2" fmla="*/ 0 h 783168"/>
              <a:gd name="connsiteX3" fmla="*/ 8712968 w 8712968"/>
              <a:gd name="connsiteY3" fmla="*/ 130531 h 783168"/>
              <a:gd name="connsiteX4" fmla="*/ 8712968 w 8712968"/>
              <a:gd name="connsiteY4" fmla="*/ 652637 h 783168"/>
              <a:gd name="connsiteX5" fmla="*/ 8582437 w 8712968"/>
              <a:gd name="connsiteY5" fmla="*/ 783168 h 783168"/>
              <a:gd name="connsiteX6" fmla="*/ 130531 w 8712968"/>
              <a:gd name="connsiteY6" fmla="*/ 783168 h 783168"/>
              <a:gd name="connsiteX7" fmla="*/ 0 w 8712968"/>
              <a:gd name="connsiteY7" fmla="*/ 652637 h 783168"/>
              <a:gd name="connsiteX8" fmla="*/ 0 w 8712968"/>
              <a:gd name="connsiteY8" fmla="*/ 130531 h 783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2968" h="783168">
                <a:moveTo>
                  <a:pt x="0" y="130531"/>
                </a:moveTo>
                <a:cubicBezTo>
                  <a:pt x="0" y="58441"/>
                  <a:pt x="58441" y="0"/>
                  <a:pt x="130531" y="0"/>
                </a:cubicBezTo>
                <a:lnTo>
                  <a:pt x="8582437" y="0"/>
                </a:lnTo>
                <a:cubicBezTo>
                  <a:pt x="8654527" y="0"/>
                  <a:pt x="8712968" y="58441"/>
                  <a:pt x="8712968" y="130531"/>
                </a:cubicBezTo>
                <a:lnTo>
                  <a:pt x="8712968" y="652637"/>
                </a:lnTo>
                <a:cubicBezTo>
                  <a:pt x="8712968" y="724727"/>
                  <a:pt x="8654527" y="783168"/>
                  <a:pt x="8582437" y="783168"/>
                </a:cubicBezTo>
                <a:lnTo>
                  <a:pt x="130531" y="783168"/>
                </a:lnTo>
                <a:cubicBezTo>
                  <a:pt x="58441" y="783168"/>
                  <a:pt x="0" y="724727"/>
                  <a:pt x="0" y="652637"/>
                </a:cubicBezTo>
                <a:lnTo>
                  <a:pt x="0" y="130531"/>
                </a:lnTo>
                <a:close/>
              </a:path>
            </a:pathLst>
          </a:custGeom>
          <a:solidFill>
            <a:srgbClr val="9900CC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571" tIns="91571" rIns="91571" bIns="91571" spcCol="1270" anchor="ctr"/>
          <a:lstStyle/>
          <a:p>
            <a:pPr algn="ctr"/>
            <a:r>
              <a:rPr lang="ru-RU" dirty="0" smtClean="0"/>
              <a:t>2. Гуманный подход к выстраиванию взаимоотношений семьи и ДОУ .</a:t>
            </a:r>
            <a:endParaRPr lang="ru-RU" dirty="0"/>
          </a:p>
        </p:txBody>
      </p:sp>
      <p:sp>
        <p:nvSpPr>
          <p:cNvPr id="6" name="Полилиния 5"/>
          <p:cNvSpPr/>
          <p:nvPr/>
        </p:nvSpPr>
        <p:spPr>
          <a:xfrm>
            <a:off x="206436" y="2484261"/>
            <a:ext cx="8713788" cy="720154"/>
          </a:xfrm>
          <a:custGeom>
            <a:avLst/>
            <a:gdLst>
              <a:gd name="connsiteX0" fmla="*/ 0 w 8712968"/>
              <a:gd name="connsiteY0" fmla="*/ 130531 h 783168"/>
              <a:gd name="connsiteX1" fmla="*/ 130531 w 8712968"/>
              <a:gd name="connsiteY1" fmla="*/ 0 h 783168"/>
              <a:gd name="connsiteX2" fmla="*/ 8582437 w 8712968"/>
              <a:gd name="connsiteY2" fmla="*/ 0 h 783168"/>
              <a:gd name="connsiteX3" fmla="*/ 8712968 w 8712968"/>
              <a:gd name="connsiteY3" fmla="*/ 130531 h 783168"/>
              <a:gd name="connsiteX4" fmla="*/ 8712968 w 8712968"/>
              <a:gd name="connsiteY4" fmla="*/ 652637 h 783168"/>
              <a:gd name="connsiteX5" fmla="*/ 8582437 w 8712968"/>
              <a:gd name="connsiteY5" fmla="*/ 783168 h 783168"/>
              <a:gd name="connsiteX6" fmla="*/ 130531 w 8712968"/>
              <a:gd name="connsiteY6" fmla="*/ 783168 h 783168"/>
              <a:gd name="connsiteX7" fmla="*/ 0 w 8712968"/>
              <a:gd name="connsiteY7" fmla="*/ 652637 h 783168"/>
              <a:gd name="connsiteX8" fmla="*/ 0 w 8712968"/>
              <a:gd name="connsiteY8" fmla="*/ 130531 h 783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2968" h="783168">
                <a:moveTo>
                  <a:pt x="0" y="130531"/>
                </a:moveTo>
                <a:cubicBezTo>
                  <a:pt x="0" y="58441"/>
                  <a:pt x="58441" y="0"/>
                  <a:pt x="130531" y="0"/>
                </a:cubicBezTo>
                <a:lnTo>
                  <a:pt x="8582437" y="0"/>
                </a:lnTo>
                <a:cubicBezTo>
                  <a:pt x="8654527" y="0"/>
                  <a:pt x="8712968" y="58441"/>
                  <a:pt x="8712968" y="130531"/>
                </a:cubicBezTo>
                <a:lnTo>
                  <a:pt x="8712968" y="652637"/>
                </a:lnTo>
                <a:cubicBezTo>
                  <a:pt x="8712968" y="724727"/>
                  <a:pt x="8654527" y="783168"/>
                  <a:pt x="8582437" y="783168"/>
                </a:cubicBezTo>
                <a:lnTo>
                  <a:pt x="130531" y="783168"/>
                </a:lnTo>
                <a:cubicBezTo>
                  <a:pt x="58441" y="783168"/>
                  <a:pt x="0" y="724727"/>
                  <a:pt x="0" y="652637"/>
                </a:cubicBezTo>
                <a:lnTo>
                  <a:pt x="0" y="130531"/>
                </a:lnTo>
                <a:close/>
              </a:path>
            </a:pathLst>
          </a:custGeo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571" tIns="91571" rIns="91571" bIns="91571" spcCol="1270" anchor="ctr"/>
          <a:lstStyle/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dirty="0"/>
              <a:t>3</a:t>
            </a:r>
            <a:r>
              <a:rPr lang="ru-RU" dirty="0" smtClean="0"/>
              <a:t>. Открытость по отношению к семье воспитанников.</a:t>
            </a:r>
            <a:endParaRPr lang="ru-RU" dirty="0"/>
          </a:p>
        </p:txBody>
      </p:sp>
      <p:sp>
        <p:nvSpPr>
          <p:cNvPr id="7" name="Полилиния 6"/>
          <p:cNvSpPr/>
          <p:nvPr/>
        </p:nvSpPr>
        <p:spPr>
          <a:xfrm>
            <a:off x="180600" y="3393219"/>
            <a:ext cx="8712200" cy="647625"/>
          </a:xfrm>
          <a:custGeom>
            <a:avLst/>
            <a:gdLst>
              <a:gd name="connsiteX0" fmla="*/ 0 w 8712968"/>
              <a:gd name="connsiteY0" fmla="*/ 130531 h 783168"/>
              <a:gd name="connsiteX1" fmla="*/ 130531 w 8712968"/>
              <a:gd name="connsiteY1" fmla="*/ 0 h 783168"/>
              <a:gd name="connsiteX2" fmla="*/ 8582437 w 8712968"/>
              <a:gd name="connsiteY2" fmla="*/ 0 h 783168"/>
              <a:gd name="connsiteX3" fmla="*/ 8712968 w 8712968"/>
              <a:gd name="connsiteY3" fmla="*/ 130531 h 783168"/>
              <a:gd name="connsiteX4" fmla="*/ 8712968 w 8712968"/>
              <a:gd name="connsiteY4" fmla="*/ 652637 h 783168"/>
              <a:gd name="connsiteX5" fmla="*/ 8582437 w 8712968"/>
              <a:gd name="connsiteY5" fmla="*/ 783168 h 783168"/>
              <a:gd name="connsiteX6" fmla="*/ 130531 w 8712968"/>
              <a:gd name="connsiteY6" fmla="*/ 783168 h 783168"/>
              <a:gd name="connsiteX7" fmla="*/ 0 w 8712968"/>
              <a:gd name="connsiteY7" fmla="*/ 652637 h 783168"/>
              <a:gd name="connsiteX8" fmla="*/ 0 w 8712968"/>
              <a:gd name="connsiteY8" fmla="*/ 130531 h 783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2968" h="783168">
                <a:moveTo>
                  <a:pt x="0" y="130531"/>
                </a:moveTo>
                <a:cubicBezTo>
                  <a:pt x="0" y="58441"/>
                  <a:pt x="58441" y="0"/>
                  <a:pt x="130531" y="0"/>
                </a:cubicBezTo>
                <a:lnTo>
                  <a:pt x="8582437" y="0"/>
                </a:lnTo>
                <a:cubicBezTo>
                  <a:pt x="8654527" y="0"/>
                  <a:pt x="8712968" y="58441"/>
                  <a:pt x="8712968" y="130531"/>
                </a:cubicBezTo>
                <a:lnTo>
                  <a:pt x="8712968" y="652637"/>
                </a:lnTo>
                <a:cubicBezTo>
                  <a:pt x="8712968" y="724727"/>
                  <a:pt x="8654527" y="783168"/>
                  <a:pt x="8582437" y="783168"/>
                </a:cubicBezTo>
                <a:lnTo>
                  <a:pt x="130531" y="783168"/>
                </a:lnTo>
                <a:cubicBezTo>
                  <a:pt x="58441" y="783168"/>
                  <a:pt x="0" y="724727"/>
                  <a:pt x="0" y="652637"/>
                </a:cubicBezTo>
                <a:lnTo>
                  <a:pt x="0" y="130531"/>
                </a:lnTo>
                <a:close/>
              </a:path>
            </a:pathLst>
          </a:custGeom>
          <a:solidFill>
            <a:srgbClr val="00B8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571" tIns="91571" rIns="91571" bIns="91571" spcCol="1270" anchor="ctr"/>
          <a:lstStyle/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dirty="0"/>
              <a:t>4</a:t>
            </a:r>
            <a:r>
              <a:rPr lang="ru-RU" dirty="0" smtClean="0"/>
              <a:t>. Индивидуальный подход.</a:t>
            </a:r>
            <a:endParaRPr lang="ru-RU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198137" y="4221089"/>
            <a:ext cx="8713788" cy="720080"/>
          </a:xfrm>
          <a:custGeom>
            <a:avLst/>
            <a:gdLst>
              <a:gd name="connsiteX0" fmla="*/ 0 w 8712968"/>
              <a:gd name="connsiteY0" fmla="*/ 130531 h 783168"/>
              <a:gd name="connsiteX1" fmla="*/ 130531 w 8712968"/>
              <a:gd name="connsiteY1" fmla="*/ 0 h 783168"/>
              <a:gd name="connsiteX2" fmla="*/ 8582437 w 8712968"/>
              <a:gd name="connsiteY2" fmla="*/ 0 h 783168"/>
              <a:gd name="connsiteX3" fmla="*/ 8712968 w 8712968"/>
              <a:gd name="connsiteY3" fmla="*/ 130531 h 783168"/>
              <a:gd name="connsiteX4" fmla="*/ 8712968 w 8712968"/>
              <a:gd name="connsiteY4" fmla="*/ 652637 h 783168"/>
              <a:gd name="connsiteX5" fmla="*/ 8582437 w 8712968"/>
              <a:gd name="connsiteY5" fmla="*/ 783168 h 783168"/>
              <a:gd name="connsiteX6" fmla="*/ 130531 w 8712968"/>
              <a:gd name="connsiteY6" fmla="*/ 783168 h 783168"/>
              <a:gd name="connsiteX7" fmla="*/ 0 w 8712968"/>
              <a:gd name="connsiteY7" fmla="*/ 652637 h 783168"/>
              <a:gd name="connsiteX8" fmla="*/ 0 w 8712968"/>
              <a:gd name="connsiteY8" fmla="*/ 130531 h 783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2968" h="783168">
                <a:moveTo>
                  <a:pt x="0" y="130531"/>
                </a:moveTo>
                <a:cubicBezTo>
                  <a:pt x="0" y="58441"/>
                  <a:pt x="58441" y="0"/>
                  <a:pt x="130531" y="0"/>
                </a:cubicBezTo>
                <a:lnTo>
                  <a:pt x="8582437" y="0"/>
                </a:lnTo>
                <a:cubicBezTo>
                  <a:pt x="8654527" y="0"/>
                  <a:pt x="8712968" y="58441"/>
                  <a:pt x="8712968" y="130531"/>
                </a:cubicBezTo>
                <a:lnTo>
                  <a:pt x="8712968" y="652637"/>
                </a:lnTo>
                <a:cubicBezTo>
                  <a:pt x="8712968" y="724727"/>
                  <a:pt x="8654527" y="783168"/>
                  <a:pt x="8582437" y="783168"/>
                </a:cubicBezTo>
                <a:lnTo>
                  <a:pt x="130531" y="783168"/>
                </a:lnTo>
                <a:cubicBezTo>
                  <a:pt x="58441" y="783168"/>
                  <a:pt x="0" y="724727"/>
                  <a:pt x="0" y="652637"/>
                </a:cubicBezTo>
                <a:lnTo>
                  <a:pt x="0" y="130531"/>
                </a:lnTo>
                <a:close/>
              </a:path>
            </a:pathLst>
          </a:custGeom>
          <a:solidFill>
            <a:srgbClr val="FFC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571" tIns="91571" rIns="91571" bIns="91571" spcCol="1270" anchor="ctr"/>
          <a:lstStyle/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dirty="0"/>
              <a:t>5</a:t>
            </a:r>
            <a:r>
              <a:rPr lang="ru-RU" dirty="0" smtClean="0"/>
              <a:t>. Эффективность форм взаимодействия ДОУ и семьи. </a:t>
            </a:r>
            <a:endParaRPr lang="ru-RU" dirty="0"/>
          </a:p>
        </p:txBody>
      </p:sp>
      <p:sp>
        <p:nvSpPr>
          <p:cNvPr id="9" name="Полилиния 8"/>
          <p:cNvSpPr/>
          <p:nvPr/>
        </p:nvSpPr>
        <p:spPr>
          <a:xfrm>
            <a:off x="208024" y="5085184"/>
            <a:ext cx="8712200" cy="720080"/>
          </a:xfrm>
          <a:custGeom>
            <a:avLst/>
            <a:gdLst>
              <a:gd name="connsiteX0" fmla="*/ 0 w 8712968"/>
              <a:gd name="connsiteY0" fmla="*/ 130531 h 783168"/>
              <a:gd name="connsiteX1" fmla="*/ 130531 w 8712968"/>
              <a:gd name="connsiteY1" fmla="*/ 0 h 783168"/>
              <a:gd name="connsiteX2" fmla="*/ 8582437 w 8712968"/>
              <a:gd name="connsiteY2" fmla="*/ 0 h 783168"/>
              <a:gd name="connsiteX3" fmla="*/ 8712968 w 8712968"/>
              <a:gd name="connsiteY3" fmla="*/ 130531 h 783168"/>
              <a:gd name="connsiteX4" fmla="*/ 8712968 w 8712968"/>
              <a:gd name="connsiteY4" fmla="*/ 652637 h 783168"/>
              <a:gd name="connsiteX5" fmla="*/ 8582437 w 8712968"/>
              <a:gd name="connsiteY5" fmla="*/ 783168 h 783168"/>
              <a:gd name="connsiteX6" fmla="*/ 130531 w 8712968"/>
              <a:gd name="connsiteY6" fmla="*/ 783168 h 783168"/>
              <a:gd name="connsiteX7" fmla="*/ 0 w 8712968"/>
              <a:gd name="connsiteY7" fmla="*/ 652637 h 783168"/>
              <a:gd name="connsiteX8" fmla="*/ 0 w 8712968"/>
              <a:gd name="connsiteY8" fmla="*/ 130531 h 783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2968" h="783168">
                <a:moveTo>
                  <a:pt x="0" y="130531"/>
                </a:moveTo>
                <a:cubicBezTo>
                  <a:pt x="0" y="58441"/>
                  <a:pt x="58441" y="0"/>
                  <a:pt x="130531" y="0"/>
                </a:cubicBezTo>
                <a:lnTo>
                  <a:pt x="8582437" y="0"/>
                </a:lnTo>
                <a:cubicBezTo>
                  <a:pt x="8654527" y="0"/>
                  <a:pt x="8712968" y="58441"/>
                  <a:pt x="8712968" y="130531"/>
                </a:cubicBezTo>
                <a:lnTo>
                  <a:pt x="8712968" y="652637"/>
                </a:lnTo>
                <a:cubicBezTo>
                  <a:pt x="8712968" y="724727"/>
                  <a:pt x="8654527" y="783168"/>
                  <a:pt x="8582437" y="783168"/>
                </a:cubicBezTo>
                <a:lnTo>
                  <a:pt x="130531" y="783168"/>
                </a:lnTo>
                <a:cubicBezTo>
                  <a:pt x="58441" y="783168"/>
                  <a:pt x="0" y="724727"/>
                  <a:pt x="0" y="652637"/>
                </a:cubicBezTo>
                <a:lnTo>
                  <a:pt x="0" y="13053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571" tIns="91571" rIns="91571" bIns="91571" spcCol="1270" anchor="ctr"/>
          <a:lstStyle/>
          <a:p>
            <a:pPr algn="ctr"/>
            <a:r>
              <a:rPr lang="ru-RU" dirty="0"/>
              <a:t>6</a:t>
            </a:r>
            <a:r>
              <a:rPr lang="ru-RU" dirty="0" smtClean="0"/>
              <a:t>. Доброжелательный стиль общения педагогов с родителями .</a:t>
            </a:r>
            <a:endParaRPr lang="ru-RU" dirty="0"/>
          </a:p>
        </p:txBody>
      </p:sp>
      <p:sp>
        <p:nvSpPr>
          <p:cNvPr id="10" name="Полилиния 9"/>
          <p:cNvSpPr/>
          <p:nvPr/>
        </p:nvSpPr>
        <p:spPr>
          <a:xfrm>
            <a:off x="208024" y="6021288"/>
            <a:ext cx="8712200" cy="720080"/>
          </a:xfrm>
          <a:custGeom>
            <a:avLst/>
            <a:gdLst>
              <a:gd name="connsiteX0" fmla="*/ 0 w 8712968"/>
              <a:gd name="connsiteY0" fmla="*/ 130531 h 783168"/>
              <a:gd name="connsiteX1" fmla="*/ 130531 w 8712968"/>
              <a:gd name="connsiteY1" fmla="*/ 0 h 783168"/>
              <a:gd name="connsiteX2" fmla="*/ 8582437 w 8712968"/>
              <a:gd name="connsiteY2" fmla="*/ 0 h 783168"/>
              <a:gd name="connsiteX3" fmla="*/ 8712968 w 8712968"/>
              <a:gd name="connsiteY3" fmla="*/ 130531 h 783168"/>
              <a:gd name="connsiteX4" fmla="*/ 8712968 w 8712968"/>
              <a:gd name="connsiteY4" fmla="*/ 652637 h 783168"/>
              <a:gd name="connsiteX5" fmla="*/ 8582437 w 8712968"/>
              <a:gd name="connsiteY5" fmla="*/ 783168 h 783168"/>
              <a:gd name="connsiteX6" fmla="*/ 130531 w 8712968"/>
              <a:gd name="connsiteY6" fmla="*/ 783168 h 783168"/>
              <a:gd name="connsiteX7" fmla="*/ 0 w 8712968"/>
              <a:gd name="connsiteY7" fmla="*/ 652637 h 783168"/>
              <a:gd name="connsiteX8" fmla="*/ 0 w 8712968"/>
              <a:gd name="connsiteY8" fmla="*/ 130531 h 783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12968" h="783168">
                <a:moveTo>
                  <a:pt x="0" y="130531"/>
                </a:moveTo>
                <a:cubicBezTo>
                  <a:pt x="0" y="58441"/>
                  <a:pt x="58441" y="0"/>
                  <a:pt x="130531" y="0"/>
                </a:cubicBezTo>
                <a:lnTo>
                  <a:pt x="8582437" y="0"/>
                </a:lnTo>
                <a:cubicBezTo>
                  <a:pt x="8654527" y="0"/>
                  <a:pt x="8712968" y="58441"/>
                  <a:pt x="8712968" y="130531"/>
                </a:cubicBezTo>
                <a:lnTo>
                  <a:pt x="8712968" y="652637"/>
                </a:lnTo>
                <a:cubicBezTo>
                  <a:pt x="8712968" y="724727"/>
                  <a:pt x="8654527" y="783168"/>
                  <a:pt x="8582437" y="783168"/>
                </a:cubicBezTo>
                <a:lnTo>
                  <a:pt x="130531" y="783168"/>
                </a:lnTo>
                <a:cubicBezTo>
                  <a:pt x="58441" y="783168"/>
                  <a:pt x="0" y="724727"/>
                  <a:pt x="0" y="652637"/>
                </a:cubicBezTo>
                <a:lnTo>
                  <a:pt x="0" y="130531"/>
                </a:lnTo>
                <a:close/>
              </a:path>
            </a:pathLst>
          </a:custGeom>
          <a:solidFill>
            <a:srgbClr val="0070C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571" tIns="91571" rIns="91571" bIns="91571" spcCol="1270" anchor="ctr"/>
          <a:lstStyle/>
          <a:p>
            <a:pPr algn="ctr"/>
            <a:r>
              <a:rPr lang="ru-RU" dirty="0"/>
              <a:t>7</a:t>
            </a:r>
            <a:r>
              <a:rPr lang="ru-RU" dirty="0" smtClean="0"/>
              <a:t>. Сотрудничество, динамичность, обратная связь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91104" y="526177"/>
            <a:ext cx="7920880" cy="338437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4149080"/>
            <a:ext cx="7920880" cy="22322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363"/>
          <a:stretch/>
        </p:blipFill>
        <p:spPr>
          <a:xfrm>
            <a:off x="1079612" y="863716"/>
            <a:ext cx="6984776" cy="2709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34" b="7993"/>
          <a:stretch/>
        </p:blipFill>
        <p:spPr>
          <a:xfrm>
            <a:off x="1079612" y="4314204"/>
            <a:ext cx="6984776" cy="1779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002353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260648"/>
            <a:ext cx="7848872" cy="2016224"/>
          </a:xfrm>
        </p:spPr>
        <p:txBody>
          <a:bodyPr wrap="square" numCol="1" anchor="ctr" anchorCtr="0" compatLnSpc="1">
            <a:prstTxWarp prst="textInflate">
              <a:avLst>
                <a:gd name="adj" fmla="val 20000"/>
              </a:avLst>
            </a:prstTxWarp>
          </a:bodyPr>
          <a:lstStyle/>
          <a:p>
            <a:pPr eaLnBrk="1" hangingPunct="1"/>
            <a:r>
              <a:rPr lang="ru-RU" altLang="ru-RU" sz="4000" b="1" dirty="0" smtClean="0">
                <a:solidFill>
                  <a:srgbClr val="0000CC"/>
                </a:solidFill>
                <a:effectLst/>
                <a:latin typeface="Constantia" panose="02030602050306030303" pitchFamily="18" charset="0"/>
              </a:rPr>
              <a:t>Задачи работы педагога  по взаимодействию  с родителями: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2348880"/>
            <a:ext cx="7848872" cy="4032448"/>
          </a:xfrm>
          <a:prstGeom prst="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14" b="15765"/>
          <a:stretch/>
        </p:blipFill>
        <p:spPr>
          <a:xfrm>
            <a:off x="1259632" y="2635018"/>
            <a:ext cx="6840760" cy="3460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097715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29023" y="620688"/>
            <a:ext cx="7848872" cy="525658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05"/>
          <a:stretch/>
        </p:blipFill>
        <p:spPr>
          <a:xfrm>
            <a:off x="1110214" y="1002539"/>
            <a:ext cx="7136807" cy="4492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793</TotalTime>
  <Words>243</Words>
  <Application>Microsoft Office PowerPoint</Application>
  <PresentationFormat>Экран (4:3)</PresentationFormat>
  <Paragraphs>44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Исполнительная</vt:lpstr>
      <vt:lpstr>«Вовлечение родителей в образовательный процесс ДОУ»</vt:lpstr>
      <vt:lpstr>«Только вместе с родителями, общими усилиями, педагоги могут дать детям большое человеческое счастье».</vt:lpstr>
      <vt:lpstr>Презентация PowerPoint</vt:lpstr>
      <vt:lpstr>Презентация PowerPoint</vt:lpstr>
      <vt:lpstr>Презентация PowerPoint</vt:lpstr>
      <vt:lpstr>Принципы взаимодействия:</vt:lpstr>
      <vt:lpstr>Презентация PowerPoint</vt:lpstr>
      <vt:lpstr>Задачи работы педагога  по взаимодействию  с родителями:</vt:lpstr>
      <vt:lpstr>Презентация PowerPoint</vt:lpstr>
      <vt:lpstr>Презентация PowerPoint</vt:lpstr>
      <vt:lpstr>Инновационные  формы взаимодействия</vt:lpstr>
      <vt:lpstr>Формы участия родителей: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NhT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 «Современные технологии обучения дошкольников»</dc:title>
  <dc:creator>елена</dc:creator>
  <cp:lastModifiedBy>Детсад №31</cp:lastModifiedBy>
  <cp:revision>101</cp:revision>
  <dcterms:created xsi:type="dcterms:W3CDTF">2013-10-21T13:22:04Z</dcterms:created>
  <dcterms:modified xsi:type="dcterms:W3CDTF">2022-12-29T12:45:05Z</dcterms:modified>
</cp:coreProperties>
</file>