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uploads/posts/2021-07/1626708703_13-kartinkin-com-p-fon-pozharnaya-bezopasnost-dlya-detei-kras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3002" y="-1143000"/>
            <a:ext cx="6857998" cy="914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916832"/>
            <a:ext cx="7416824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Отчет об э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кскурсии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пожарную часть №84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2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Пыть-Ях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0466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развития ребёнка – детский сад «Фантазия»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85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uploads/posts/2021-07/1626708703_13-kartinkin-com-p-fon-pozharnaya-bezopasnost-dlya-detei-kras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3002" y="-1143000"/>
            <a:ext cx="6857998" cy="914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-171400"/>
            <a:ext cx="7272808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pPr indent="457200"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обезопасить детей, как научить их необходимой осторожности в обращении с огнем? И в каком возрасте нужно начинать рассказывать и показывать, насколько опасны и страшны шалости с огнем? Конечно же, с дошкольного возраста.</a:t>
            </a:r>
          </a:p>
          <a:p>
            <a:pPr indent="457200"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совсем по-другому усваиваются правила пожарной безопасности детьми, когда об этом рассказывает пожарный. Ведь для детей пожарный – человек героический, и в былые годы, и сегодня, спасающий из огня людей, встающий на пути у разрушения.</a:t>
            </a:r>
          </a:p>
          <a:p>
            <a:pPr indent="457200"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пожарным, может стать стимулом для развития серьезного отношения к собственному поведению, препятствием для бездумных игр с огнем. А благодаря такому мероприятию, как экскурсия в пожарную часть, дети не только пополняют свой багаж знаний - знакомятся с основными причинами пожаров, учатся осторожному обращению с огнем и умению действовать в случае возникновения пожара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Веселым гулом ребячьих голосов наполнилось пожарное депо.</a:t>
            </a:r>
          </a:p>
          <a:p>
            <a:pPr indent="457200" algn="just"/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59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uploads/posts/2021-07/1626708703_13-kartinkin-com-p-fon-pozharnaya-bezopasnost-dlya-detei-kras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3002" y="-1143000"/>
            <a:ext cx="6857998" cy="914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Ksenia\Desktop\материал на ВЫСШУЮ категорию\ВЫСШАЯ\год 2022 аттестация   ШАТАЙЛО\социум\экскурсии\экскурсия в пожарную часть\DSC_01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959" y="692696"/>
            <a:ext cx="3780000" cy="25200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Ksenia\Desktop\материал на ВЫСШУЮ категорию\ВЫСШАЯ\год 2022 аттестация   ШАТАЙЛО\социум\экскурсии\экскурсия в пожарную часть\DSC_01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1" y="3284984"/>
            <a:ext cx="3780000" cy="25200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Ksenia\Desktop\материал на ВЫСШУЮ категорию\ВЫСШАЯ\год 2022 аттестация   ШАТАЙЛО\социум\экскурсии\экскурсия в пожарную часть\DSC_03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780000" cy="25200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Ksenia\Desktop\материал на ВЫСШУЮ категорию\ВЫСШАЯ\год 2022 аттестация   ШАТАЙЛО\социум\экскурсии\экскурсия в пожарную часть\DSC_026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3780000" cy="25200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13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uploads/posts/2021-07/1626708703_13-kartinkin-com-p-fon-pozharnaya-bezopasnost-dlya-detei-kras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3002" y="-1143000"/>
            <a:ext cx="6857998" cy="914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Ksenia\Desktop\материал на ВЫСШУЮ категорию\ВЫСШАЯ\год 2022 аттестация   ШАТАЙЛО\социум\экскурсии\экскурсия в пожарную часть\DSC_02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392" y="692696"/>
            <a:ext cx="3779999" cy="25200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Ksenia\Desktop\материал на ВЫСШУЮ категорию\ВЫСШАЯ\год 2022 аттестация   ШАТАЙЛО\социум\экскурсии\экскурсия в пожарную часть\DSC_03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68475"/>
            <a:ext cx="3780000" cy="25200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Ksenia\Desktop\материал на ВЫСШУЮ категорию\ВЫСШАЯ\год 2022 аттестация   ШАТАЙЛО\социум\экскурсии\экскурсия в пожарную часть\DSC_032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391" y="3580483"/>
            <a:ext cx="3780000" cy="25200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Ksenia\Desktop\материал на ВЫСШУЮ категорию\ВЫСШАЯ\год 2022 аттестация   ШАТАЙЛО\социум\экскурсии\экскурсия в пожарную часть\DSC_025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12" y="3645024"/>
            <a:ext cx="3780000" cy="25200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50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uploads/posts/2021-07/1626708703_13-kartinkin-com-p-fon-pozharnaya-bezopasnost-dlya-detei-kras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3002" y="-1143000"/>
            <a:ext cx="6857998" cy="914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Ksenia\Desktop\материал на ВЫСШУЮ категорию\ВЫСШАЯ\год 2022 аттестация   ШАТАЙЛО\социум\экскурсии\экскурсия в пожарную часть\DSC_01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84717"/>
            <a:ext cx="6768752" cy="4512502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68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uploads/posts/2021-07/1626708703_13-kartinkin-com-p-fon-pozharnaya-bezopasnost-dlya-detei-kras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3000" y="-1143000"/>
            <a:ext cx="6857998" cy="914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404664"/>
            <a:ext cx="58326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Дошкольники с большим  интересом  и восхищением слушали об устройстве пожарной машины. Оказывается в машине столько скрытых полезных секций. Детям разрешили посидеть в машине. За рулем! С сиреной!</a:t>
            </a:r>
          </a:p>
          <a:p>
            <a:pPr indent="457200"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еще примерить каску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противогаз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пожарного!</a:t>
            </a:r>
          </a:p>
          <a:p>
            <a:pPr indent="457200"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экскурсии дети подробно познакомились с работой пожарной бригады,  активизировали  знания  о  правилах противопожарной безопасности: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делать, чтобы предотвратить пожар?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Куда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звонить при пожаре?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пожара?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11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174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7</cp:revision>
  <dcterms:created xsi:type="dcterms:W3CDTF">2023-01-03T16:36:27Z</dcterms:created>
  <dcterms:modified xsi:type="dcterms:W3CDTF">2023-01-03T17:38:35Z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340944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