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3" r:id="rId9"/>
    <p:sldId id="262" r:id="rId10"/>
    <p:sldId id="268" r:id="rId11"/>
    <p:sldId id="267" r:id="rId12"/>
    <p:sldId id="261" r:id="rId13"/>
    <p:sldId id="266" r:id="rId14"/>
    <p:sldId id="271" r:id="rId15"/>
    <p:sldId id="272" r:id="rId16"/>
    <p:sldId id="270" r:id="rId17"/>
    <p:sldId id="269" r:id="rId18"/>
    <p:sldId id="280" r:id="rId19"/>
    <p:sldId id="279" r:id="rId20"/>
    <p:sldId id="278" r:id="rId21"/>
    <p:sldId id="277" r:id="rId22"/>
    <p:sldId id="276" r:id="rId23"/>
    <p:sldId id="275" r:id="rId24"/>
    <p:sldId id="274" r:id="rId25"/>
    <p:sldId id="281" r:id="rId26"/>
    <p:sldId id="273" r:id="rId27"/>
    <p:sldId id="282" r:id="rId28"/>
    <p:sldId id="285" r:id="rId29"/>
    <p:sldId id="284" r:id="rId30"/>
    <p:sldId id="283" r:id="rId31"/>
    <p:sldId id="290" r:id="rId32"/>
    <p:sldId id="289" r:id="rId33"/>
    <p:sldId id="292" r:id="rId34"/>
    <p:sldId id="288" r:id="rId35"/>
    <p:sldId id="287" r:id="rId36"/>
    <p:sldId id="293" r:id="rId37"/>
    <p:sldId id="286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BA22E-B871-47B1-A1EA-3797B0CA4C85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AEFF0-5C54-4F58-B09A-47C7E028E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ABC8-2097-4FBA-A316-97799C3A1618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8F160-0478-43C9-827B-46C9844E4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3EE38-5589-4F96-A5F8-BE17F593225F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686C2-AA0F-4FDC-BF03-0B59EA29C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E6277-7EBA-4345-9466-2E2682CEC176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526BF-C5E0-4903-9547-CF3BA12BA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40E3E-F7F1-45C7-9D6F-10F150305CC0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71A7A-27E6-4BF9-B582-BD84E785B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FC9A0-E2F9-44C9-B41E-39F6FA01EAEA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5FF7F-2545-44D0-81B3-208FB66AA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22721-734E-40DF-8AA2-F1DC0F0CB998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31B81-A47A-4ABE-8131-90975C826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6EB0F-D77B-4533-84D2-6C58E40798B0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FC288-712F-40AC-B9EE-EA40FCB92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A9361-409E-4702-986B-29E4DAB06469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FDB66-DB75-4720-880C-933D394EC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124EC-DA72-455B-B28F-7CC1E2409A50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E2486-BE9A-49AC-A2A1-0EF1B07E0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FC372-CE80-4001-956C-E6BB45114797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A9512-6EA0-4D3F-84F7-3C22378E2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B3941A-7AC8-41EB-B58C-C8147A00C456}" type="datetimeFigureOut">
              <a:rPr lang="en-US"/>
              <a:pPr>
                <a:defRPr/>
              </a:pPr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1BCBED-E5AB-4611-AADE-676EB4EB6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4600" y="2209800"/>
            <a:ext cx="4821641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Игры здоровья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648200" y="5715000"/>
            <a:ext cx="2786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Подготовила: Скидан Н.М.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Прожорливые овощи</a:t>
            </a:r>
          </a:p>
        </p:txBody>
      </p:sp>
      <p:pic>
        <p:nvPicPr>
          <p:cNvPr id="11268" name="Picture 2" descr="C:\Users\user\Desktop\Игры для выступления\93c8ab87b72881160923dbdf4db2f194.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28813" y="1881188"/>
            <a:ext cx="5286375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Макеты</a:t>
            </a:r>
          </a:p>
        </p:txBody>
      </p:sp>
      <p:pic>
        <p:nvPicPr>
          <p:cNvPr id="12292" name="Picture 2" descr="C:\Users\user\Desktop\3471689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pic>
        <p:nvPicPr>
          <p:cNvPr id="12293" name="Picture 3" descr="C:\Users\user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822825" y="2514600"/>
            <a:ext cx="3689350" cy="2697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6" name="Текст 15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4040188" cy="10668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Задуй свечу</a:t>
            </a:r>
          </a:p>
        </p:txBody>
      </p:sp>
      <p:sp>
        <p:nvSpPr>
          <p:cNvPr id="13317" name="Текст 17"/>
          <p:cNvSpPr>
            <a:spLocks noGrp="1"/>
          </p:cNvSpPr>
          <p:nvPr>
            <p:ph type="body" sz="quarter" idx="3"/>
          </p:nvPr>
        </p:nvSpPr>
        <p:spPr>
          <a:xfrm>
            <a:off x="4645025" y="304800"/>
            <a:ext cx="4041775" cy="12192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Разноцветный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фонтан</a:t>
            </a:r>
          </a:p>
        </p:txBody>
      </p:sp>
      <p:pic>
        <p:nvPicPr>
          <p:cNvPr id="13318" name="Picture 2" descr="C:\Users\user\Desktop\16f97ce5c2a2c89f5c90de6c15b69c56.jp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286000"/>
            <a:ext cx="4040188" cy="3030538"/>
          </a:xfrm>
        </p:spPr>
      </p:pic>
      <p:pic>
        <p:nvPicPr>
          <p:cNvPr id="13319" name="Picture 3" descr="C:\Users\user\Desktop\12e327f5e25c079fe8552d8be5fad570.jp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186363" y="2174875"/>
            <a:ext cx="2959100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для развития мелкой моторики.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40" name="Текст 5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4040188" cy="15240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Найди клад</a:t>
            </a:r>
          </a:p>
        </p:txBody>
      </p:sp>
      <p:sp>
        <p:nvSpPr>
          <p:cNvPr id="14341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533400"/>
            <a:ext cx="4041775" cy="16002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Придумай сказку</a:t>
            </a:r>
          </a:p>
        </p:txBody>
      </p:sp>
      <p:pic>
        <p:nvPicPr>
          <p:cNvPr id="14342" name="Picture 2" descr="C:\Users\user\Desktop\image0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414588"/>
            <a:ext cx="4040188" cy="3471862"/>
          </a:xfrm>
        </p:spPr>
      </p:pic>
      <p:pic>
        <p:nvPicPr>
          <p:cNvPr id="14343" name="Picture 3" descr="C:\Users\user\Desktop\IMG_7857-Razreshenie-rabochego-stol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5025" y="2803525"/>
            <a:ext cx="4041775" cy="2693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Текст 5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4040188" cy="13716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Отгадку нарисуй</a:t>
            </a:r>
          </a:p>
        </p:txBody>
      </p:sp>
      <p:sp>
        <p:nvSpPr>
          <p:cNvPr id="15365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304800"/>
            <a:ext cx="4041775" cy="12954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Золушка</a:t>
            </a:r>
          </a:p>
        </p:txBody>
      </p:sp>
      <p:pic>
        <p:nvPicPr>
          <p:cNvPr id="15366" name="Picture 2" descr="C:\Users\user\Desktop\PICT1173_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286000"/>
            <a:ext cx="4040188" cy="3030538"/>
          </a:xfrm>
        </p:spPr>
      </p:pic>
      <p:pic>
        <p:nvPicPr>
          <p:cNvPr id="15367" name="Picture 3" descr="C:\Users\user\Desktop\muzikalnie_igri_dlja_malishej_shariki_gorh_krup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724400" y="2286000"/>
            <a:ext cx="4041775" cy="303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Текст 5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4040188" cy="12192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Собери бусы</a:t>
            </a:r>
          </a:p>
        </p:txBody>
      </p:sp>
      <p:sp>
        <p:nvSpPr>
          <p:cNvPr id="16389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304800"/>
            <a:ext cx="4041775" cy="11430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Мы из Китая</a:t>
            </a:r>
          </a:p>
        </p:txBody>
      </p:sp>
      <p:pic>
        <p:nvPicPr>
          <p:cNvPr id="16390" name="Picture 2" descr="C:\Users\user\Desktop\Chopsticks-Challenge-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5025" y="2463800"/>
            <a:ext cx="4041775" cy="3373438"/>
          </a:xfrm>
        </p:spPr>
      </p:pic>
      <p:pic>
        <p:nvPicPr>
          <p:cNvPr id="16391" name="Picture 4" descr="C:\Users\user\Desktop\biseropletenye_dlya_detej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6888" y="4114800"/>
            <a:ext cx="3960812" cy="2011363"/>
          </a:xfrm>
        </p:spPr>
      </p:pic>
      <p:pic>
        <p:nvPicPr>
          <p:cNvPr id="16392" name="Picture 5" descr="C:\Users\user\Desktop\foto_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1700213"/>
            <a:ext cx="3962400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Дидактические игры на формирование здорового образа жизни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412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«Полезные продукты»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«Тело человека»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«Личная гигиена» 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«Ребенок и здоровье»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«Ребенок на улицах города»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«Опасные предметы» 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«Опасности вокруг нас» 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«Спорт»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Для самых маленьких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Витамины – наши друзья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Содержимое 8" descr="http://www.maam.ru/upload/blogs/detsad-618994-1489386996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62000" y="1600200"/>
            <a:ext cx="3581400" cy="2176463"/>
          </a:xfrm>
        </p:spPr>
      </p:pic>
      <p:pic>
        <p:nvPicPr>
          <p:cNvPr id="18437" name="Рисунок 9" descr="http://www.maam.ru/upload/blogs/detsad-618994-14893870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" y="3886200"/>
            <a:ext cx="365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Содержимое 10" descr="http://www.maam.ru/upload/blogs/detsad-618994-1489387080.jpg"/>
          <p:cNvPicPr>
            <a:picLocks noGrp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724400" y="1524000"/>
            <a:ext cx="3810000" cy="2209800"/>
          </a:xfrm>
        </p:spPr>
      </p:pic>
      <p:pic>
        <p:nvPicPr>
          <p:cNvPr id="18439" name="Рисунок 11" descr="http://www.maam.ru/upload/blogs/detsad-618994-148938720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24400" y="3962400"/>
            <a:ext cx="38227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«Азбука здоровья»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Содержимое 4" descr="Дидактическая игра «Азбука здоровья» для детей младшего дошкольного возраста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52575" y="1600200"/>
            <a:ext cx="60388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«Мойдодыр»</a:t>
            </a:r>
          </a:p>
        </p:txBody>
      </p:sp>
      <p:pic>
        <p:nvPicPr>
          <p:cNvPr id="20484" name="Содержимое 8" descr="http://www.maam.ru/upload/blogs/detsad-104786-1482662499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9500"/>
            <a:ext cx="4038600" cy="3027363"/>
          </a:xfrm>
        </p:spPr>
      </p:pic>
      <p:pic>
        <p:nvPicPr>
          <p:cNvPr id="20485" name="Содержимое 9" descr="http://www.maam.ru/upload/blogs/detsad-104786-1482662519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9500"/>
            <a:ext cx="4038600" cy="3027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7" name="Прямоугольник 6"/>
          <p:cNvSpPr>
            <a:spLocks noChangeArrowheads="1"/>
          </p:cNvSpPr>
          <p:nvPr/>
        </p:nvSpPr>
        <p:spPr bwMode="auto">
          <a:xfrm>
            <a:off x="1905000" y="1447800"/>
            <a:ext cx="6553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 — состояние любого живого организма, при котором он в целом и все его органы способны полностью выполнять свои функции; отсутствие недуга, болезни.</a:t>
            </a:r>
            <a:r>
              <a:rPr lang="ru-RU">
                <a:latin typeface="Calibri" pitchFamily="34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Содержимое 9" descr="http://www.maam.ru/upload/blogs/detsad-104786-1482662468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9500"/>
            <a:ext cx="4038600" cy="3027363"/>
          </a:xfrm>
        </p:spPr>
      </p:pic>
      <p:pic>
        <p:nvPicPr>
          <p:cNvPr id="21509" name="Содержимое 10" descr="http://www.maam.ru/upload/blogs/detsad-104786-1482662478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9500"/>
            <a:ext cx="4038600" cy="3027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 «Витамины»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Содержимое 4" descr="Дидактическое пособие «Витамины»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71600" y="1944688"/>
            <a:ext cx="6400800" cy="3838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 "Полезные витамины"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6" name="Picture 6" descr="C:\Users\user\Desktop\detsad-56590-15111183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52575" y="1600200"/>
            <a:ext cx="603885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79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«Перчатки здоровья»</a:t>
            </a:r>
          </a:p>
        </p:txBody>
      </p:sp>
      <p:pic>
        <p:nvPicPr>
          <p:cNvPr id="24580" name="Содержимое 9" descr="Дидактическая игра по формированию представления о витаминах «Перчатки здоровья»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4581" name="Содержимое 10" descr="http://www.maam.ru/upload/blogs/detsad-215009-1448544297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3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«Загадочный слоник»</a:t>
            </a:r>
          </a:p>
        </p:txBody>
      </p:sp>
      <p:pic>
        <p:nvPicPr>
          <p:cNvPr id="25604" name="Содержимое 4" descr="http://www.maam.ru/upload/blogs/detsad-958712-1481475266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74963" y="1600200"/>
            <a:ext cx="33940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«Полезная и вредная еда»</a:t>
            </a:r>
          </a:p>
        </p:txBody>
      </p:sp>
      <p:pic>
        <p:nvPicPr>
          <p:cNvPr id="26628" name="Содержимое 4" descr="Дидактическая игра по валеологическому воспитанию для детей старшего дошкольного возраста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90650" y="2078038"/>
            <a:ext cx="6362700" cy="3571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«Я – Человек»</a:t>
            </a:r>
          </a:p>
        </p:txBody>
      </p:sp>
      <p:pic>
        <p:nvPicPr>
          <p:cNvPr id="27652" name="Содержимое 9" descr="http://www.maam.ru/upload/blogs/detsad-353222-144596313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160588"/>
            <a:ext cx="4038600" cy="3405187"/>
          </a:xfrm>
        </p:spPr>
      </p:pic>
      <p:pic>
        <p:nvPicPr>
          <p:cNvPr id="27653" name="Содержимое 10" descr="Дидактическая игра по валеологии «Я в мире. Человек»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133600"/>
            <a:ext cx="4038600" cy="3441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«Как устроен человек»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Содержимое 4" descr="Дидактическое пособие по валеологии (ЗОЖ) своими руками «Как устроен человек».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699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Содержимое 4" descr="http://www.maam.ru/upload/blogs/detsad-1076934-1490801231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23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Содержимое 11" descr="http://www.maam.ru/upload/blogs/detsad-1076934-1490801293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19600" y="3276600"/>
            <a:ext cx="4419600" cy="3333750"/>
          </a:xfrm>
        </p:spPr>
      </p:pic>
      <p:pic>
        <p:nvPicPr>
          <p:cNvPr id="30725" name="Содержимое 10" descr="http://www.maam.ru/upload/blogs/detsad-1076934-1490801265.jpg"/>
          <p:cNvPicPr>
            <a:picLocks noGrp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09600" y="381000"/>
            <a:ext cx="4724400" cy="350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9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Игры здоровья </a:t>
            </a:r>
          </a:p>
        </p:txBody>
      </p:sp>
      <p:sp>
        <p:nvSpPr>
          <p:cNvPr id="4100" name="Содержимое 11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eaLnBrk="1" hangingPunct="1"/>
            <a:r>
              <a:rPr lang="ru-RU" smtClean="0"/>
              <a:t>Подвижные игры.</a:t>
            </a:r>
          </a:p>
          <a:p>
            <a:pPr eaLnBrk="1" hangingPunct="1"/>
            <a:r>
              <a:rPr lang="ru-RU" smtClean="0"/>
              <a:t>Игры на дыхание.</a:t>
            </a:r>
          </a:p>
          <a:p>
            <a:pPr eaLnBrk="1" hangingPunct="1"/>
            <a:r>
              <a:rPr lang="ru-RU" smtClean="0"/>
              <a:t>Игры для развития мелкой моторики.</a:t>
            </a:r>
          </a:p>
          <a:p>
            <a:pPr eaLnBrk="1" hangingPunct="1"/>
            <a:r>
              <a:rPr lang="ru-RU" smtClean="0"/>
              <a:t>Дидактические игры по формированию здорового образа жизни.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Игра «Собери лицо»</a:t>
            </a:r>
          </a:p>
        </p:txBody>
      </p:sp>
      <p:pic>
        <p:nvPicPr>
          <p:cNvPr id="31748" name="Содержимое 4" descr="http://www.maam.ru/upload/blogs/detsad-1076934-1490801372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77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Игры для глаз</a:t>
            </a:r>
          </a:p>
        </p:txBody>
      </p:sp>
      <p:pic>
        <p:nvPicPr>
          <p:cNvPr id="32772" name="Содержимое 4" descr="http://www.maam.ru/upload/blogs/detsad-1076934-1490801405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795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Правила личной гигиены</a:t>
            </a:r>
          </a:p>
        </p:txBody>
      </p:sp>
      <p:pic>
        <p:nvPicPr>
          <p:cNvPr id="33796" name="Содержимое 8" descr="http://www.maam.ru/upload/blogs/detsad-1076934-1490801502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33797" name="Содержимое 9" descr="http://www.maam.ru/upload/blogs/detsad-1076934-1490801531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«Органы человека»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20" name="Содержимое 4" descr="Валеологическая дидактическая игра «Органы человека»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071688" y="1600200"/>
            <a:ext cx="50006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«Органы чувств»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Содержимое 8" descr="http://www.maam.ru/upload/blogs/detsad-556344-1484498951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9500"/>
            <a:ext cx="4038600" cy="3027363"/>
          </a:xfrm>
        </p:spPr>
      </p:pic>
      <p:pic>
        <p:nvPicPr>
          <p:cNvPr id="35845" name="Содержимое 9" descr="http://www.maam.ru/upload/blogs/detsad-556344-1484499000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9500"/>
            <a:ext cx="4038600" cy="3027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86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«Собираем из частей»</a:t>
            </a:r>
          </a:p>
        </p:txBody>
      </p:sp>
      <p:pic>
        <p:nvPicPr>
          <p:cNvPr id="36868" name="Содержимое 8" descr="http://www.maam.ru/upload/blogs/detsad-219710-1464634640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9500"/>
            <a:ext cx="4038600" cy="3027363"/>
          </a:xfrm>
        </p:spPr>
      </p:pic>
      <p:pic>
        <p:nvPicPr>
          <p:cNvPr id="36869" name="Содержимое 9" descr="http://www.maam.ru/upload/blogs/detsad-219710-1464633970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725738"/>
            <a:ext cx="4038600" cy="2274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89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«Тактильные дорожки» </a:t>
            </a:r>
          </a:p>
        </p:txBody>
      </p:sp>
      <p:pic>
        <p:nvPicPr>
          <p:cNvPr id="37892" name="Содержимое 8" descr="http://www.maam.ru/upload/blogs/detsad-219710-1464634038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3400" y="1828800"/>
            <a:ext cx="4038600" cy="2273300"/>
          </a:xfrm>
        </p:spPr>
      </p:pic>
      <p:pic>
        <p:nvPicPr>
          <p:cNvPr id="37893" name="Содержимое 9" descr="http://www.maam.ru/upload/blogs/detsad-219710-1464634071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3200400"/>
            <a:ext cx="4038600" cy="2273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5" name="Picture 2" descr="C:\Users\user\Desktop\img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3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Парашют Здоровья</a:t>
            </a:r>
          </a:p>
        </p:txBody>
      </p:sp>
      <p:pic>
        <p:nvPicPr>
          <p:cNvPr id="5124" name="Содержимое 12" descr="Дидактическое пособие «Парашют Здоровья»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19288" y="1871663"/>
            <a:ext cx="5305425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 «Карусель»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Содержимое 8" descr="http://www.maam.ru/upload/blogs/311144390e8823a600b56c62695f1cd4.jpg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19288" y="1871663"/>
            <a:ext cx="5305425" cy="398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 «Салют»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Содержимое 8" descr="http://www.maam.ru/upload/blogs/0517ec46f48ae05f3ac05df85133557e.jpg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7913"/>
            <a:ext cx="4038600" cy="3030537"/>
          </a:xfrm>
        </p:spPr>
      </p:pic>
      <p:pic>
        <p:nvPicPr>
          <p:cNvPr id="7173" name="Содержимое 9" descr="http://www.maam.ru/upload/blogs/c82995747eefe87104488bb5611dde3d.jpg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7913"/>
            <a:ext cx="4038600" cy="3030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Игра «Салют»</a:t>
            </a:r>
          </a:p>
        </p:txBody>
      </p:sp>
      <p:pic>
        <p:nvPicPr>
          <p:cNvPr id="8196" name="Содержимое 9" descr="http://www.maam.ru/upload/blogs/5e8426cd3d6f386e840be73602a47408.jpg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7913"/>
            <a:ext cx="4038600" cy="3030537"/>
          </a:xfrm>
        </p:spPr>
      </p:pic>
      <p:pic>
        <p:nvPicPr>
          <p:cNvPr id="8197" name="Содержимое 10" descr="http://www.maam.ru/upload/blogs/a4199f6ec522e262c51b0c6ce41c90db.jpg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7913"/>
            <a:ext cx="4038600" cy="3030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 «Радуга»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20" name="Содержимое 8" descr="http://www.maam.ru/upload/blogs/e7753d41c0c7fc83c966e0ebdbf98565.jpg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2347913"/>
            <a:ext cx="4038600" cy="3030537"/>
          </a:xfrm>
        </p:spPr>
      </p:pic>
      <p:pic>
        <p:nvPicPr>
          <p:cNvPr id="9221" name="Содержимое 9" descr="http://www.maam.ru/upload/blogs/03e0ba98f42528c1fe9fcfa2e4252dad.jpg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48200" y="2347913"/>
            <a:ext cx="4038600" cy="3030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на дыхание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Воздушный футбол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Users\user\Desktop\detsad-124630-14293206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928813" y="1881188"/>
            <a:ext cx="5286375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168</Words>
  <PresentationFormat>Экран (4:3)</PresentationFormat>
  <Paragraphs>51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Office Theme</vt:lpstr>
      <vt:lpstr>Слайд 1</vt:lpstr>
      <vt:lpstr>Слайд 2</vt:lpstr>
      <vt:lpstr>Игры здоровья </vt:lpstr>
      <vt:lpstr>Парашют Здоровья</vt:lpstr>
      <vt:lpstr> Игра «Карусель» </vt:lpstr>
      <vt:lpstr> Игра «Салют» </vt:lpstr>
      <vt:lpstr>Игра «Салют»</vt:lpstr>
      <vt:lpstr> Игра «Радуга» </vt:lpstr>
      <vt:lpstr>Игры на дыхание Воздушный футбол</vt:lpstr>
      <vt:lpstr>Прожорливые овощи</vt:lpstr>
      <vt:lpstr>Макеты</vt:lpstr>
      <vt:lpstr>Слайд 12</vt:lpstr>
      <vt:lpstr>Игры для развития мелкой моторики. </vt:lpstr>
      <vt:lpstr>Слайд 14</vt:lpstr>
      <vt:lpstr>Слайд 15</vt:lpstr>
      <vt:lpstr>Дидактические игры на формирование здорового образа жизни : </vt:lpstr>
      <vt:lpstr>Для самых маленьких Витамины – наши друзья</vt:lpstr>
      <vt:lpstr>Дидактическая игра «Азбука здоровья»</vt:lpstr>
      <vt:lpstr>«Мойдодыр»</vt:lpstr>
      <vt:lpstr>Слайд 20</vt:lpstr>
      <vt:lpstr>Дидактическая игра «Витамины»</vt:lpstr>
      <vt:lpstr>Дидактическая игра "Полезные витамины" </vt:lpstr>
      <vt:lpstr>«Перчатки здоровья»</vt:lpstr>
      <vt:lpstr>«Загадочный слоник»</vt:lpstr>
      <vt:lpstr>«Полезная и вредная еда»</vt:lpstr>
      <vt:lpstr>«Я – Человек»</vt:lpstr>
      <vt:lpstr>Дидактическое пособие  «Как устроен человек»</vt:lpstr>
      <vt:lpstr>Слайд 28</vt:lpstr>
      <vt:lpstr>Слайд 29</vt:lpstr>
      <vt:lpstr>Игра «Собери лицо»</vt:lpstr>
      <vt:lpstr>Игры для глаз</vt:lpstr>
      <vt:lpstr>Правила личной гигиены</vt:lpstr>
      <vt:lpstr>Дидактическая игра  «Органы человека» </vt:lpstr>
      <vt:lpstr>Дидактическая игра  «Органы чувств»</vt:lpstr>
      <vt:lpstr>«Собираем из частей»</vt:lpstr>
      <vt:lpstr>«Тактильные дорожки» 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51</cp:revision>
  <dcterms:created xsi:type="dcterms:W3CDTF">2018-01-11T17:40:25Z</dcterms:created>
  <dcterms:modified xsi:type="dcterms:W3CDTF">2023-01-04T17:27:39Z</dcterms:modified>
</cp:coreProperties>
</file>