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320" r:id="rId2"/>
    <p:sldId id="287" r:id="rId3"/>
    <p:sldId id="298" r:id="rId4"/>
    <p:sldId id="263" r:id="rId5"/>
    <p:sldId id="304" r:id="rId6"/>
    <p:sldId id="299" r:id="rId7"/>
    <p:sldId id="300" r:id="rId8"/>
    <p:sldId id="303" r:id="rId9"/>
    <p:sldId id="301" r:id="rId10"/>
    <p:sldId id="311" r:id="rId11"/>
    <p:sldId id="318" r:id="rId12"/>
    <p:sldId id="314" r:id="rId13"/>
    <p:sldId id="313" r:id="rId14"/>
    <p:sldId id="312" r:id="rId15"/>
    <p:sldId id="29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33" d="100"/>
          <a:sy n="33" d="100"/>
        </p:scale>
        <p:origin x="-1932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C1048B-840A-488C-9C6E-48BCE796C60F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947A7-6928-4233-817D-4096077697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81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5A3F719-FE94-4893-9A2B-D8D160E27A1D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D6B74A-8507-456B-B28D-AF6E4102A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F719-FE94-4893-9A2B-D8D160E27A1D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6B74A-8507-456B-B28D-AF6E4102A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F719-FE94-4893-9A2B-D8D160E27A1D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6B74A-8507-456B-B28D-AF6E4102A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F719-FE94-4893-9A2B-D8D160E27A1D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6B74A-8507-456B-B28D-AF6E4102A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5A3F719-FE94-4893-9A2B-D8D160E27A1D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D6B74A-8507-456B-B28D-AF6E4102A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F719-FE94-4893-9A2B-D8D160E27A1D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6B74A-8507-456B-B28D-AF6E4102A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F719-FE94-4893-9A2B-D8D160E27A1D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6B74A-8507-456B-B28D-AF6E4102A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F719-FE94-4893-9A2B-D8D160E27A1D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6B74A-8507-456B-B28D-AF6E4102A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F719-FE94-4893-9A2B-D8D160E27A1D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6B74A-8507-456B-B28D-AF6E4102A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F719-FE94-4893-9A2B-D8D160E27A1D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6B74A-8507-456B-B28D-AF6E4102A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F719-FE94-4893-9A2B-D8D160E27A1D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6B74A-8507-456B-B28D-AF6E4102A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A3F719-FE94-4893-9A2B-D8D160E27A1D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D6B74A-8507-456B-B28D-AF6E4102A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cut/>
  </p:transition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7" Target="../media/image21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0.jpeg" Type="http://schemas.openxmlformats.org/officeDocument/2006/relationships/image"/><Relationship Id="rId5" Target="../media/image19.jpe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23739" y="2551837"/>
            <a:ext cx="629267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Интерактивное 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путешествие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</a:t>
            </a:r>
            <a:r>
              <a:rPr lang="ru-RU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по 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городу 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Радужный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для </a:t>
            </a:r>
            <a:r>
              <a:rPr lang="ru-RU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воспитанников ДОО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0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Муниципальное </a:t>
            </a:r>
            <a:r>
              <a:rPr lang="ru-RU" b="1" i="1" dirty="0">
                <a:solidFill>
                  <a:srgbClr val="002060"/>
                </a:solidFill>
              </a:rPr>
              <a:t>дошкольное образовательное автономное учреждение центр развития ребенка – детский сад «Фантазия»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67335"/>
            <a:ext cx="603041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Подготовила</a:t>
            </a:r>
            <a:endParaRPr lang="ru-RU" sz="2000" b="1" i="1" dirty="0">
              <a:solidFill>
                <a:srgbClr val="002060"/>
              </a:solidFill>
            </a:endParaRPr>
          </a:p>
          <a:p>
            <a:pPr algn="r"/>
            <a:r>
              <a:rPr lang="ru-RU" sz="2000" b="1" i="1" dirty="0">
                <a:solidFill>
                  <a:srgbClr val="002060"/>
                </a:solidFill>
              </a:rPr>
              <a:t>воспитатель:</a:t>
            </a:r>
          </a:p>
          <a:p>
            <a:pPr algn="r"/>
            <a:r>
              <a:rPr lang="ru-RU" sz="2000" b="1" i="1" dirty="0" err="1">
                <a:solidFill>
                  <a:srgbClr val="002060"/>
                </a:solidFill>
              </a:rPr>
              <a:t>Шатайло</a:t>
            </a:r>
            <a:r>
              <a:rPr lang="ru-RU" sz="2000" b="1" i="1" dirty="0">
                <a:solidFill>
                  <a:srgbClr val="002060"/>
                </a:solidFill>
              </a:rPr>
              <a:t> О. В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003792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14826.vk.me/u284153629/docs/ca335b16b889/777.jpg?extra=I-GAjwmQm_ZrjVJh5rD9gje7pfKV0afdEd3OpItDC8EbNS3vAG4v_htqVYM24kIGrYAIzsV0NAmZIhHcFAPbmufBjfb9GwBks3twZyGTJhq2bt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55776" y="332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16633"/>
            <a:ext cx="880578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Памятник Маршалу Жукову 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открыт в честь празднования Дня Победы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85581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uhmao.ru/logo/6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" y="2852936"/>
            <a:ext cx="4067088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://ouhmao.ru/logo/6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39" y="4869161"/>
            <a:ext cx="3970105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ouhmao.ru/logo/69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39" y="1196751"/>
            <a:ext cx="3970105" cy="1440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ouhmao.ru/logo/69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1"/>
            <a:ext cx="3888431" cy="1440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88447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j-ea"/>
                <a:cs typeface="+mj-cs"/>
              </a:rPr>
              <a:t>Детские сады </a:t>
            </a:r>
            <a:r>
              <a:rPr lang="ru-RU" sz="2800" dirty="0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j-ea"/>
                <a:cs typeface="+mj-cs"/>
              </a:rPr>
              <a:t>«Колокольчик</a:t>
            </a:r>
            <a:r>
              <a:rPr lang="ru-RU" sz="2800" dirty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j-ea"/>
                <a:cs typeface="+mj-cs"/>
              </a:rPr>
              <a:t>», «Росинка», </a:t>
            </a:r>
            <a:endParaRPr lang="ru-RU" sz="2800" dirty="0" smtClean="0">
              <a:solidFill>
                <a:srgbClr val="2F5897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latin typeface="Palatino Linotype"/>
              <a:ea typeface="+mj-ea"/>
              <a:cs typeface="+mj-cs"/>
            </a:endParaRPr>
          </a:p>
          <a:p>
            <a:r>
              <a:rPr lang="ru-RU" sz="2800" dirty="0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j-ea"/>
                <a:cs typeface="+mj-cs"/>
              </a:rPr>
              <a:t>«</a:t>
            </a:r>
            <a:r>
              <a:rPr lang="ru-RU" sz="2800" dirty="0" err="1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j-ea"/>
                <a:cs typeface="+mj-cs"/>
              </a:rPr>
              <a:t>Северяночка</a:t>
            </a:r>
            <a:r>
              <a:rPr lang="ru-RU" sz="2800" dirty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j-ea"/>
                <a:cs typeface="+mj-cs"/>
              </a:rPr>
              <a:t>», «Рябинка</a:t>
            </a:r>
            <a:r>
              <a:rPr lang="ru-RU" sz="2800" dirty="0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j-ea"/>
                <a:cs typeface="+mj-cs"/>
              </a:rPr>
              <a:t>», «Черепашка»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52937"/>
            <a:ext cx="3809529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869161"/>
            <a:ext cx="3766666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15541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адужный\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7" y="1"/>
            <a:ext cx="82733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ворец спорта самый большой в ХМАО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АквапаркА</a:t>
            </a:r>
            <a:endParaRPr lang="ru-RU" dirty="0"/>
          </a:p>
        </p:txBody>
      </p:sp>
      <p:pic>
        <p:nvPicPr>
          <p:cNvPr id="1026" name="Picture 2" descr="G:\Радужный\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Радужный\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01008"/>
            <a:ext cx="4176464" cy="31855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59832" y="188641"/>
            <a:ext cx="26790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АКВАПАРК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5008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2288" y="6215082"/>
            <a:ext cx="5486400" cy="642918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4400" b="1" dirty="0"/>
          </a:p>
        </p:txBody>
      </p:sp>
      <p:pic>
        <p:nvPicPr>
          <p:cNvPr id="7" name="Рисунок 6" descr="http://cs416224.vk.me/v416224321/38b3/1Ga8mKNNblw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268464" y="260648"/>
            <a:ext cx="64386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Дворец культуры «НЕФТЯНИК»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http://cs402231.userapi.com/v402231824/48e8/JDic0__KaNo.jpg" id="5" name="Рисунок 4"/>
          <p:cNvPicPr>
            <a:picLocks noGrp="1"/>
          </p:cNvPicPr>
          <p:nvPr>
            <p:ph idx="1" type="pic"/>
          </p:nvPr>
        </p:nvPicPr>
        <p:blipFill>
          <a:blip cstate="print" r:embed="rId2"/>
          <a:srcRect l="70" r="70"/>
          <a:stretch>
            <a:fillRect/>
          </a:stretch>
        </p:blipFill>
        <p:spPr bwMode="auto">
          <a:xfrm>
            <a:off x="0" y="0"/>
            <a:ext cx="4500562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1792288" y="6286520"/>
            <a:ext cx="5486400" cy="571480"/>
          </a:xfrm>
        </p:spPr>
        <p:txBody>
          <a:bodyPr/>
          <a:lstStyle/>
          <a:p>
            <a:endParaRPr dirty="0" lang="ru-RU"/>
          </a:p>
        </p:txBody>
      </p:sp>
      <p:pic>
        <p:nvPicPr>
          <p:cNvPr descr="http://www.admrad.ru/news/data/upimages/gepress/gorod_008.jpg" id="6" name="Рисунок 5"/>
          <p:cNvPicPr/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4643438" y="3429000"/>
            <a:ext cx="4500562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agangrad.ru/photo/city/city029.jpg" id="7" name="Рисунок 6"/>
          <p:cNvPicPr/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1" y="3357562"/>
            <a:ext cx="4643437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khaydarkan.su/Kurenkov_M/Pr_6.JPG" id="8" name="Рисунок 7"/>
          <p:cNvPicPr/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io_and_nano5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786050" y="571480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Россия</a:t>
            </a:r>
            <a:endParaRPr lang="ru-RU" sz="3600" b="1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http://victorborisov.ru/livejournal/2011_march_00/39.jpg" id="5" name="Рисунок 4"/>
          <p:cNvPicPr>
            <a:picLocks noGrp="1"/>
          </p:cNvPicPr>
          <p:nvPr>
            <p:ph idx="1" type="pic"/>
          </p:nvPr>
        </p:nvPicPr>
        <p:blipFill>
          <a:blip cstate="print" r:embed="rId2"/>
          <a:srcRect l="130" r="1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457200" y="0"/>
            <a:ext cx="8229600" cy="571480"/>
          </a:xfrm>
        </p:spPr>
        <p:txBody>
          <a:bodyPr>
            <a:normAutofit lnSpcReduction="10000"/>
          </a:bodyPr>
          <a:lstStyle/>
          <a:p>
            <a:endParaRPr dirty="0" lang="ru-RU" smtClean="0"/>
          </a:p>
          <a:p>
            <a:r>
              <a:rPr dirty="0" lang="ru-RU" smtClean="0"/>
              <a:t>..</a:t>
            </a:r>
            <a:endParaRPr dirty="0" lang="ru-RU"/>
          </a:p>
        </p:txBody>
      </p:sp>
    </p:spTree>
  </p:cSld>
  <p:clrMapOvr>
    <a:masterClrMapping/>
  </p:clrMapOvr>
  <p:transition>
    <p:cut/>
  </p:transition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2.beon.ru/92/65/436592/98/11785598/78953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1" dirty="0" smtClean="0"/>
              <a:t>.</a:t>
            </a:r>
            <a:endParaRPr lang="ru-RU" sz="2000" b="1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http://cs317122.userapi.com/v317122657/8f61/Kkw96QvLFVg.jpg" id="6" name="Рисунок 5"/>
          <p:cNvPicPr/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4929190" y="3714752"/>
            <a:ext cx="4214810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gotovim-doma.ru/forum/files/f/0a/f0a863115f5390e5d2e05c2700d5ab2a_71224.jpg" id="7" name="Рисунок 6"/>
          <p:cNvPicPr>
            <a:picLocks/>
          </p:cNvPicPr>
          <p:nvPr/>
        </p:nvPicPr>
        <p:blipFill>
          <a:blip cstate="print" r:embed="rId3"/>
          <a:srcRect l="36" r="36"/>
          <a:stretch>
            <a:fillRect/>
          </a:stretch>
        </p:blipFill>
        <p:spPr bwMode="auto">
          <a:xfrm>
            <a:off x="0" y="3714752"/>
            <a:ext cx="4716016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static.panoramio.com/photos/large/7166547.jpg" id="8" name="Рисунок 7"/>
          <p:cNvPicPr/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929190" y="0"/>
            <a:ext cx="4214810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cs317122.userapi.com/v317122657/8f52/0B88yXD1OhQ.jpg" id="5" name="Рисунок 4"/>
          <p:cNvPicPr>
            <a:picLocks noGrp="1"/>
          </p:cNvPicPr>
          <p:nvPr>
            <p:ph idx="1" type="pic"/>
          </p:nvPr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0" y="0"/>
            <a:ext cx="4786314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194" name="Picture 2" descr="http://agan-raduga.ucoz.ru/Fla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48880"/>
            <a:ext cx="4878710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8880"/>
            <a:ext cx="4139952" cy="38884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5" y="116633"/>
            <a:ext cx="780883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Каждый город имеет свою символику 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44292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Герб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68222" y="1268760"/>
            <a:ext cx="41161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Флаг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498234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86520"/>
            <a:ext cx="8229600" cy="571480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9218" name="Picture 2" descr="http://static.panoramio.com/photos/large/168137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25" y="0"/>
            <a:ext cx="9169325" cy="68129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63688" y="0"/>
            <a:ext cx="49289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Центр города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669319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s623731.vk.me/v623731456/231ad/79zoO-mSpK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3268"/>
            <a:ext cx="9144000" cy="60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s623731.vk.me/v623731456/231ad/79zoO-mSpK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01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763688" y="-171399"/>
            <a:ext cx="533333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Парк памяти поколений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209573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dirty="0" lang="ru-RU" smtClean="0"/>
              <a:t> </a:t>
            </a:r>
            <a:endParaRPr dirty="0" lang="ru-RU"/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http://geograph86.ucoz.ru/_si/0/68282400.jpg" id="5" name="Рисунок 4"/>
          <p:cNvPicPr>
            <a:picLocks noGrp="1"/>
          </p:cNvPicPr>
          <p:nvPr>
            <p:ph idx="1" type="pic"/>
          </p:nvPr>
        </p:nvPicPr>
        <p:blipFill>
          <a:blip cstate="print" r:embed="rId2"/>
          <a:srcRect b="12" t="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0"/>
            <a:ext cx="8581580" cy="1508105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1" cap="none" dirty="0" lang="ru-RU" smtClean="0" spc="0" sz="360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</a:rPr>
              <a:t>Памятник «Связь поколений»</a:t>
            </a:r>
            <a:r>
              <a:rPr b="1" cap="none" dirty="0" lang="ru-RU" spc="0" sz="360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b="1" cap="none" dirty="0" lang="ru-RU" spc="0" sz="360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</a:rPr>
            </a:br>
            <a:r>
              <a:rPr b="1" cap="none" dirty="0" lang="ru-RU" spc="0" sz="280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</a:rPr>
              <a:t>Открыт в 1995 году в честь 10-летия города </a:t>
            </a:r>
            <a:r>
              <a:rPr b="1" cap="none" dirty="0" lang="ru-RU" smtClean="0" spc="0" sz="280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</a:rPr>
              <a:t>Радужного </a:t>
            </a:r>
            <a:endParaRPr b="1" cap="none" dirty="0" lang="ru-RU" spc="0" sz="280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r="5400000" dist="4318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dur="indefinite" id="1" nodeType="tmRoot" restart="never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719</TotalTime>
  <Words>91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АквапаркА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малая родина.</dc:title>
  <dc:creator>UserNT</dc:creator>
  <cp:lastModifiedBy>Ksenia</cp:lastModifiedBy>
  <cp:revision>74</cp:revision>
  <dcterms:created xsi:type="dcterms:W3CDTF">2014-08-31T12:27:43Z</dcterms:created>
  <dcterms:modified xsi:type="dcterms:W3CDTF">2023-01-04T18:34:53Z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1387727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