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28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2750239_72-p-fon-dlya-prezentatsii-goluboi-nezhnii-s-ra-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59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0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автономное учреждение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развития ребёнка – детский сад «Фантазия»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3105834"/>
            <a:ext cx="42484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О.В.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Шатайло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980728"/>
            <a:ext cx="8064896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36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Отчет </a:t>
            </a:r>
          </a:p>
          <a:p>
            <a:pPr algn="ctr"/>
            <a:r>
              <a:rPr lang="ru-RU" sz="36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 участии в поэтическом конкурсе,</a:t>
            </a:r>
          </a:p>
          <a:p>
            <a:pPr algn="ctr"/>
            <a:r>
              <a:rPr lang="ru-RU" sz="36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посвященном Дню матери</a:t>
            </a:r>
          </a:p>
          <a:p>
            <a:pPr algn="ctr"/>
            <a:r>
              <a:rPr lang="ru-RU" sz="36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«Для тебя родная!»</a:t>
            </a:r>
            <a:r>
              <a:rPr lang="ru-RU" sz="36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/>
            <a:endParaRPr lang="ru-RU" sz="3600" b="1" i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36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МАУК КДЦ «Россия»</a:t>
            </a:r>
            <a:endParaRPr lang="ru-RU" sz="2800" b="1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sz="28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28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r>
              <a:rPr lang="ru-RU" sz="2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оябрь 2022 года</a:t>
            </a:r>
            <a:endParaRPr lang="ru-RU" sz="3600" b="1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050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catherineasquithgallery.com/uploads/posts/2021-02/1612750239_72-p-fon-dlya-prezentatsii-goluboi-nezhnii-s-ra-82.jpg" id="1026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3" y="0"/>
            <a:ext cx="91159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IMG-864737d8319089b8fd798f2ff6ecc066-V.jpg" id="6146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39694"/>
            <a:ext cx="2700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543" y="260648"/>
            <a:ext cx="91159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err="1" i="1" lang="ru-RU" smtClean="0" sz="48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Гилимянов</a:t>
            </a:r>
            <a:r>
              <a:rPr b="1" dirty="0" i="1" lang="ru-RU" smtClean="0" sz="48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 Тимур</a:t>
            </a:r>
            <a:endParaRPr dirty="0" lang="ru-RU" sz="4800"/>
          </a:p>
        </p:txBody>
      </p:sp>
      <p:pic>
        <p:nvPicPr>
          <p:cNvPr descr="C:\Users\Ksenia\Downloads\20221119_112538.jpeg" id="3" name="Picture 2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"/>
          <a:stretch/>
        </p:blipFill>
        <p:spPr bwMode="auto">
          <a:xfrm rot="5400000">
            <a:off x="2279064" y="2169000"/>
            <a:ext cx="4225551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IMG-c18b597f61ce914614a4e153e27298dd-V.jpg" id="1027" name="Picture 3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80634"/>
            <a:ext cx="2436735" cy="324898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03768" y="676146"/>
            <a:ext cx="41377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b="1" dirty="0" lang="ru-RU" smtClean="0"/>
          </a:p>
          <a:p>
            <a:pPr algn="ctr"/>
            <a:r>
              <a:rPr b="1" dirty="0" i="1" lang="ru-RU" smtClean="0">
                <a:solidFill>
                  <a:srgbClr val="002060"/>
                </a:solidFill>
              </a:rPr>
              <a:t>Из </a:t>
            </a:r>
            <a:r>
              <a:rPr b="1" dirty="0" i="1" lang="ru-RU">
                <a:solidFill>
                  <a:srgbClr val="002060"/>
                </a:solidFill>
              </a:rPr>
              <a:t>цветной бумаги</a:t>
            </a:r>
            <a:br>
              <a:rPr b="1" dirty="0" i="1" lang="ru-RU">
                <a:solidFill>
                  <a:srgbClr val="002060"/>
                </a:solidFill>
              </a:rPr>
            </a:br>
            <a:r>
              <a:rPr b="1" dirty="0" i="1" lang="ru-RU">
                <a:solidFill>
                  <a:srgbClr val="002060"/>
                </a:solidFill>
              </a:rPr>
              <a:t>Вырежу кусочек.</a:t>
            </a:r>
            <a:br>
              <a:rPr b="1" dirty="0" i="1" lang="ru-RU">
                <a:solidFill>
                  <a:srgbClr val="002060"/>
                </a:solidFill>
              </a:rPr>
            </a:br>
            <a:r>
              <a:rPr b="1" dirty="0" i="1" lang="ru-RU">
                <a:solidFill>
                  <a:srgbClr val="002060"/>
                </a:solidFill>
              </a:rPr>
              <a:t>Из него я сделаю</a:t>
            </a:r>
            <a:br>
              <a:rPr b="1" dirty="0" i="1" lang="ru-RU">
                <a:solidFill>
                  <a:srgbClr val="002060"/>
                </a:solidFill>
              </a:rPr>
            </a:br>
            <a:r>
              <a:rPr b="1" dirty="0" i="1" lang="ru-RU">
                <a:solidFill>
                  <a:srgbClr val="002060"/>
                </a:solidFill>
              </a:rPr>
              <a:t>Маленький цветочек.</a:t>
            </a:r>
            <a:br>
              <a:rPr b="1" dirty="0" i="1" lang="ru-RU">
                <a:solidFill>
                  <a:srgbClr val="002060"/>
                </a:solidFill>
              </a:rPr>
            </a:br>
            <a:r>
              <a:rPr b="1" dirty="0" i="1" lang="ru-RU">
                <a:solidFill>
                  <a:srgbClr val="002060"/>
                </a:solidFill>
              </a:rPr>
              <a:t>Мамочке подарок</a:t>
            </a:r>
            <a:br>
              <a:rPr b="1" dirty="0" i="1" lang="ru-RU">
                <a:solidFill>
                  <a:srgbClr val="002060"/>
                </a:solidFill>
              </a:rPr>
            </a:br>
            <a:r>
              <a:rPr b="1" dirty="0" i="1" lang="ru-RU">
                <a:solidFill>
                  <a:srgbClr val="002060"/>
                </a:solidFill>
              </a:rPr>
              <a:t>Приготовлю я.</a:t>
            </a:r>
            <a:br>
              <a:rPr b="1" dirty="0" i="1" lang="ru-RU">
                <a:solidFill>
                  <a:srgbClr val="002060"/>
                </a:solidFill>
              </a:rPr>
            </a:br>
            <a:r>
              <a:rPr b="1" dirty="0" i="1" lang="ru-RU">
                <a:solidFill>
                  <a:srgbClr val="002060"/>
                </a:solidFill>
              </a:rPr>
              <a:t>Самая красивая</a:t>
            </a:r>
            <a:br>
              <a:rPr b="1" dirty="0" i="1" lang="ru-RU">
                <a:solidFill>
                  <a:srgbClr val="002060"/>
                </a:solidFill>
              </a:rPr>
            </a:br>
            <a:r>
              <a:rPr b="1" dirty="0" i="1" lang="ru-RU">
                <a:solidFill>
                  <a:srgbClr val="002060"/>
                </a:solidFill>
              </a:rPr>
              <a:t>Мама у меня!</a:t>
            </a:r>
            <a:endParaRPr b="1" dirty="0" i="1" lang="ru-RU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84434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catherineasquithgallery.com/uploads/posts/2021-02/1612750239_72-p-fon-dlya-prezentatsii-goluboi-nezhnii-s-ra-82.jpg" id="1026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1" y="38100"/>
            <a:ext cx="91159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IMG-ba292db93f7ad912512f87d8dbdbaf07-V.jpg" id="1028" name="Picture 4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"/>
          <a:stretch/>
        </p:blipFill>
        <p:spPr bwMode="auto">
          <a:xfrm>
            <a:off x="6155068" y="984885"/>
            <a:ext cx="2700000" cy="269109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011" y="0"/>
            <a:ext cx="890017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b="1" dirty="0" i="1" lang="ru-RU" sz="1000">
              <a:ln cmpd="sng" w="18415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algn="tl" blurRad="63500" dir="3600000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b="1" dirty="0" err="1" i="1" lang="ru-RU" smtClean="0" sz="48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Гильманов</a:t>
            </a:r>
            <a:r>
              <a:rPr b="1" dirty="0" i="1" lang="ru-RU" smtClean="0" sz="48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 Артур</a:t>
            </a:r>
            <a:endParaRPr dirty="0" lang="ru-RU" sz="4800"/>
          </a:p>
        </p:txBody>
      </p:sp>
      <p:pic>
        <p:nvPicPr>
          <p:cNvPr descr="C:\Users\Ksenia\Downloads\IMG-7d7666d8e7ee54a95520394221709298-V.jpg" id="10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4885"/>
            <a:ext cx="2700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IMG-113dd17b6c064448f4ffa273748d6c58-V.jpg" id="11" name="Picture 3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005" y="1338411"/>
            <a:ext cx="2430000" cy="324000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15000" y="1720840"/>
            <a:ext cx="34290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b="1" dirty="0" i="1" lang="ru-RU" smtClean="0" sz="2000">
              <a:solidFill>
                <a:srgbClr val="002060"/>
              </a:solidFill>
            </a:endParaRPr>
          </a:p>
          <a:p>
            <a:endParaRPr b="1" dirty="0" i="1" lang="ru-RU" sz="2000">
              <a:solidFill>
                <a:srgbClr val="002060"/>
              </a:solidFill>
            </a:endParaRPr>
          </a:p>
          <a:p>
            <a:endParaRPr b="1" dirty="0" lang="ru-RU" smtClean="0" sz="2000">
              <a:solidFill>
                <a:srgbClr val="002060"/>
              </a:solidFill>
            </a:endParaRPr>
          </a:p>
          <a:p>
            <a:endParaRPr b="1" dirty="0" lang="ru-RU" sz="2000">
              <a:solidFill>
                <a:srgbClr val="002060"/>
              </a:solidFill>
            </a:endParaRPr>
          </a:p>
          <a:p>
            <a:endParaRPr b="1" dirty="0" i="1" lang="ru-RU" smtClean="0" sz="2000">
              <a:solidFill>
                <a:srgbClr val="002060"/>
              </a:solidFill>
            </a:endParaRPr>
          </a:p>
          <a:p>
            <a:endParaRPr b="1" dirty="0" i="1" lang="ru-RU" sz="2000">
              <a:solidFill>
                <a:srgbClr val="002060"/>
              </a:solidFill>
            </a:endParaRPr>
          </a:p>
          <a:p>
            <a:endParaRPr b="1" dirty="0" i="1" lang="ru-RU" smtClean="0" sz="800">
              <a:solidFill>
                <a:srgbClr val="002060"/>
              </a:solidFill>
            </a:endParaRPr>
          </a:p>
          <a:p>
            <a:r>
              <a:rPr b="1" dirty="0" i="1" lang="ru-RU" smtClean="0" sz="2000">
                <a:solidFill>
                  <a:srgbClr val="002060"/>
                </a:solidFill>
              </a:rPr>
              <a:t>Руки </a:t>
            </a:r>
            <a:r>
              <a:rPr b="1" dirty="0" i="1" lang="ru-RU" sz="2000">
                <a:solidFill>
                  <a:srgbClr val="002060"/>
                </a:solidFill>
              </a:rPr>
              <a:t>мамочки моей -</a:t>
            </a:r>
            <a:r>
              <a:rPr b="1" dirty="0" i="1" lang="ru-RU" sz="2000">
                <a:solidFill>
                  <a:srgbClr val="002060"/>
                </a:solidFill>
              </a:rPr>
              <a:t/>
            </a:r>
            <a:br>
              <a:rPr b="1" dirty="0" i="1" lang="ru-RU" sz="2000">
                <a:solidFill>
                  <a:srgbClr val="002060"/>
                </a:solidFill>
              </a:rPr>
            </a:br>
            <a:r>
              <a:rPr b="1" dirty="0" i="1" lang="ru-RU" sz="2000">
                <a:solidFill>
                  <a:srgbClr val="002060"/>
                </a:solidFill>
              </a:rPr>
              <a:t>Пара белых лебедей:</a:t>
            </a:r>
            <a:r>
              <a:rPr b="1" dirty="0" i="1" lang="ru-RU" sz="2000">
                <a:solidFill>
                  <a:srgbClr val="002060"/>
                </a:solidFill>
              </a:rPr>
              <a:t/>
            </a:r>
            <a:br>
              <a:rPr b="1" dirty="0" i="1" lang="ru-RU" sz="2000">
                <a:solidFill>
                  <a:srgbClr val="002060"/>
                </a:solidFill>
              </a:rPr>
            </a:br>
            <a:r>
              <a:rPr b="1" dirty="0" i="1" lang="ru-RU" sz="2000">
                <a:solidFill>
                  <a:srgbClr val="002060"/>
                </a:solidFill>
              </a:rPr>
              <a:t>Так нежны и так красивы,</a:t>
            </a:r>
            <a:r>
              <a:rPr b="1" dirty="0" i="1" lang="ru-RU" sz="2000">
                <a:solidFill>
                  <a:srgbClr val="002060"/>
                </a:solidFill>
              </a:rPr>
              <a:t/>
            </a:r>
            <a:br>
              <a:rPr b="1" dirty="0" i="1" lang="ru-RU" sz="2000">
                <a:solidFill>
                  <a:srgbClr val="002060"/>
                </a:solidFill>
              </a:rPr>
            </a:br>
            <a:r>
              <a:rPr b="1" dirty="0" i="1" lang="ru-RU" sz="2000">
                <a:solidFill>
                  <a:srgbClr val="002060"/>
                </a:solidFill>
              </a:rPr>
              <a:t>Столько в них любви силы!</a:t>
            </a:r>
            <a:r>
              <a:rPr b="1" dirty="0" i="1" lang="ru-RU" sz="2000">
                <a:solidFill>
                  <a:srgbClr val="002060"/>
                </a:solidFill>
              </a:rPr>
              <a:t/>
            </a:r>
            <a:br>
              <a:rPr b="1" dirty="0" i="1" lang="ru-RU" sz="2000">
                <a:solidFill>
                  <a:srgbClr val="002060"/>
                </a:solidFill>
              </a:rPr>
            </a:br>
            <a:r>
              <a:rPr b="1" dirty="0" i="1" lang="ru-RU" smtClean="0" sz="2000">
                <a:solidFill>
                  <a:srgbClr val="002060"/>
                </a:solidFill>
              </a:rPr>
              <a:t>Целый </a:t>
            </a:r>
            <a:r>
              <a:rPr b="1" dirty="0" i="1" lang="ru-RU" sz="2000">
                <a:solidFill>
                  <a:srgbClr val="002060"/>
                </a:solidFill>
              </a:rPr>
              <a:t>день они летают,</a:t>
            </a:r>
            <a:r>
              <a:rPr b="1" dirty="0" i="1" lang="ru-RU" sz="2000">
                <a:solidFill>
                  <a:srgbClr val="002060"/>
                </a:solidFill>
              </a:rPr>
              <a:t/>
            </a:r>
            <a:br>
              <a:rPr b="1" dirty="0" i="1" lang="ru-RU" sz="2000">
                <a:solidFill>
                  <a:srgbClr val="002060"/>
                </a:solidFill>
              </a:rPr>
            </a:br>
            <a:r>
              <a:rPr b="1" dirty="0" i="1" lang="ru-RU" sz="2000">
                <a:solidFill>
                  <a:srgbClr val="002060"/>
                </a:solidFill>
              </a:rPr>
              <a:t>Будто устали не знают.</a:t>
            </a:r>
            <a:r>
              <a:rPr b="1" dirty="0" i="1" lang="ru-RU" sz="2000">
                <a:solidFill>
                  <a:srgbClr val="002060"/>
                </a:solidFill>
              </a:rPr>
              <a:t/>
            </a:r>
            <a:br>
              <a:rPr b="1" dirty="0" i="1" lang="ru-RU" sz="2000">
                <a:solidFill>
                  <a:srgbClr val="002060"/>
                </a:solidFill>
              </a:rPr>
            </a:br>
            <a:r>
              <a:rPr b="1" dirty="0" i="1" lang="ru-RU" sz="2000">
                <a:solidFill>
                  <a:srgbClr val="002060"/>
                </a:solidFill>
              </a:rPr>
              <a:t>В доме наведут уют,</a:t>
            </a:r>
            <a:r>
              <a:rPr b="1" dirty="0" i="1" lang="ru-RU" sz="2000">
                <a:solidFill>
                  <a:srgbClr val="002060"/>
                </a:solidFill>
              </a:rPr>
              <a:t/>
            </a:r>
            <a:br>
              <a:rPr b="1" dirty="0" i="1" lang="ru-RU" sz="2000">
                <a:solidFill>
                  <a:srgbClr val="002060"/>
                </a:solidFill>
              </a:rPr>
            </a:br>
            <a:r>
              <a:rPr b="1" dirty="0" i="1" lang="ru-RU" sz="2000">
                <a:solidFill>
                  <a:srgbClr val="002060"/>
                </a:solidFill>
              </a:rPr>
              <a:t>Платье новое сошьют,</a:t>
            </a:r>
            <a:r>
              <a:rPr b="1" dirty="0" i="1" lang="ru-RU" sz="2000">
                <a:solidFill>
                  <a:srgbClr val="002060"/>
                </a:solidFill>
              </a:rPr>
              <a:t/>
            </a:r>
            <a:br>
              <a:rPr b="1" dirty="0" i="1" lang="ru-RU" sz="2000">
                <a:solidFill>
                  <a:srgbClr val="002060"/>
                </a:solidFill>
              </a:rPr>
            </a:br>
            <a:r>
              <a:rPr b="1" dirty="0" i="1" lang="ru-RU" smtClean="0" sz="2000">
                <a:solidFill>
                  <a:srgbClr val="002060"/>
                </a:solidFill>
              </a:rPr>
              <a:t>Приласкают</a:t>
            </a:r>
            <a:r>
              <a:rPr b="1" dirty="0" i="1" lang="ru-RU" sz="2000">
                <a:solidFill>
                  <a:srgbClr val="002060"/>
                </a:solidFill>
              </a:rPr>
              <a:t>, обогреют -</a:t>
            </a:r>
            <a:r>
              <a:rPr b="1" dirty="0" i="1" lang="ru-RU" sz="2000">
                <a:solidFill>
                  <a:srgbClr val="002060"/>
                </a:solidFill>
              </a:rPr>
              <a:t/>
            </a:r>
            <a:br>
              <a:rPr b="1" dirty="0" i="1" lang="ru-RU" sz="2000">
                <a:solidFill>
                  <a:srgbClr val="002060"/>
                </a:solidFill>
              </a:rPr>
            </a:br>
            <a:r>
              <a:rPr b="1" dirty="0" i="1" lang="ru-RU" sz="2000">
                <a:solidFill>
                  <a:srgbClr val="002060"/>
                </a:solidFill>
              </a:rPr>
              <a:t>Руки мамы все умеют!</a:t>
            </a:r>
            <a:endParaRPr b="1" dirty="0" i="1" lang="ru-RU" sz="2000">
              <a:solidFill>
                <a:srgbClr val="002060"/>
              </a:solidFill>
            </a:endParaRPr>
          </a:p>
        </p:txBody>
      </p:sp>
      <p:pic>
        <p:nvPicPr>
          <p:cNvPr descr="C:\Users\Ksenia\Downloads\IMG-61bb187c95ef00b96af266a08fc04257-V.jpg" id="13" name="Picture 3"/>
          <p:cNvPicPr>
            <a:picLocks noChangeArrowheads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520" y="3490714"/>
            <a:ext cx="2430000" cy="324000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68038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catherineasquithgallery.com/uploads/posts/2021-02/1612750239_72-p-fon-dlya-prezentatsii-goluboi-nezhnii-s-ra-82.jpg" id="1026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59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104_201713.jpg" id="3074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" r="75"/>
          <a:stretch/>
        </p:blipFill>
        <p:spPr bwMode="auto">
          <a:xfrm>
            <a:off x="4046026" y="798595"/>
            <a:ext cx="3375547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159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i="1" lang="ru-RU" smtClean="0" sz="48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Щербак Савва</a:t>
            </a:r>
            <a:endParaRPr dirty="0" lang="ru-RU" sz="4800"/>
          </a:p>
        </p:txBody>
      </p:sp>
      <p:pic>
        <p:nvPicPr>
          <p:cNvPr descr="C:\Users\Ksenia\Downloads\IMG-3fa8df009688e49957c81b66c123b58e-V.jpg" id="2050" name="Picture 2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0997"/>
            <a:ext cx="2696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105_111834 (1).jpg" id="2051" name="Picture 3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 rot="5400000">
            <a:off x="6018771" y="3910147"/>
            <a:ext cx="3600000" cy="1941818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48829" y="3264736"/>
            <a:ext cx="41699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dirty="0" lang="ru-RU" smtClean="0"/>
          </a:p>
          <a:p>
            <a:endParaRPr dirty="0" lang="ru-RU"/>
          </a:p>
          <a:p>
            <a:endParaRPr b="1" dirty="0" i="1" lang="ru-RU" smtClean="0" sz="2000">
              <a:solidFill>
                <a:srgbClr val="002060"/>
              </a:solidFill>
            </a:endParaRPr>
          </a:p>
          <a:p>
            <a:r>
              <a:rPr b="1" dirty="0" i="1" lang="ru-RU" smtClean="0" sz="2000">
                <a:solidFill>
                  <a:srgbClr val="002060"/>
                </a:solidFill>
              </a:rPr>
              <a:t>Кто </a:t>
            </a:r>
            <a:r>
              <a:rPr b="1" dirty="0" i="1" lang="ru-RU" sz="2000">
                <a:solidFill>
                  <a:srgbClr val="002060"/>
                </a:solidFill>
              </a:rPr>
              <a:t>нас крепко любит?</a:t>
            </a:r>
            <a:r>
              <a:rPr b="1" dirty="0" i="1" lang="ru-RU" sz="2000">
                <a:solidFill>
                  <a:srgbClr val="002060"/>
                </a:solidFill>
              </a:rPr>
              <a:t/>
            </a:r>
            <a:br>
              <a:rPr b="1" dirty="0" i="1" lang="ru-RU" sz="2000">
                <a:solidFill>
                  <a:srgbClr val="002060"/>
                </a:solidFill>
              </a:rPr>
            </a:br>
            <a:r>
              <a:rPr b="1" dirty="0" i="1" lang="ru-RU" sz="2000">
                <a:solidFill>
                  <a:srgbClr val="002060"/>
                </a:solidFill>
              </a:rPr>
              <a:t>Мама, мама.</a:t>
            </a:r>
            <a:r>
              <a:rPr b="1" dirty="0" i="1" lang="ru-RU" sz="2000">
                <a:solidFill>
                  <a:srgbClr val="002060"/>
                </a:solidFill>
              </a:rPr>
              <a:t/>
            </a:r>
            <a:br>
              <a:rPr b="1" dirty="0" i="1" lang="ru-RU" sz="2000">
                <a:solidFill>
                  <a:srgbClr val="002060"/>
                </a:solidFill>
              </a:rPr>
            </a:br>
            <a:r>
              <a:rPr b="1" dirty="0" i="1" lang="ru-RU" sz="2000">
                <a:solidFill>
                  <a:srgbClr val="002060"/>
                </a:solidFill>
              </a:rPr>
              <a:t>Кто нас утром будит?</a:t>
            </a:r>
            <a:r>
              <a:rPr b="1" dirty="0" i="1" lang="ru-RU" sz="2000">
                <a:solidFill>
                  <a:srgbClr val="002060"/>
                </a:solidFill>
              </a:rPr>
              <a:t/>
            </a:r>
            <a:br>
              <a:rPr b="1" dirty="0" i="1" lang="ru-RU" sz="2000">
                <a:solidFill>
                  <a:srgbClr val="002060"/>
                </a:solidFill>
              </a:rPr>
            </a:br>
            <a:r>
              <a:rPr b="1" dirty="0" i="1" lang="ru-RU" sz="2000">
                <a:solidFill>
                  <a:srgbClr val="002060"/>
                </a:solidFill>
              </a:rPr>
              <a:t>Мама, мама.</a:t>
            </a:r>
            <a:r>
              <a:rPr b="1" dirty="0" i="1" lang="ru-RU" sz="2000">
                <a:solidFill>
                  <a:srgbClr val="002060"/>
                </a:solidFill>
              </a:rPr>
              <a:t/>
            </a:r>
            <a:br>
              <a:rPr b="1" dirty="0" i="1" lang="ru-RU" sz="2000">
                <a:solidFill>
                  <a:srgbClr val="002060"/>
                </a:solidFill>
              </a:rPr>
            </a:br>
            <a:r>
              <a:rPr b="1" dirty="0" i="1" lang="ru-RU" smtClean="0" sz="2000">
                <a:solidFill>
                  <a:srgbClr val="002060"/>
                </a:solidFill>
              </a:rPr>
              <a:t>Книжки </a:t>
            </a:r>
            <a:r>
              <a:rPr b="1" dirty="0" i="1" lang="ru-RU" sz="2000">
                <a:solidFill>
                  <a:srgbClr val="002060"/>
                </a:solidFill>
              </a:rPr>
              <a:t>нам читает</a:t>
            </a:r>
            <a:r>
              <a:rPr b="1" dirty="0" i="1" lang="ru-RU" sz="2000">
                <a:solidFill>
                  <a:srgbClr val="002060"/>
                </a:solidFill>
              </a:rPr>
              <a:t/>
            </a:r>
            <a:br>
              <a:rPr b="1" dirty="0" i="1" lang="ru-RU" sz="2000">
                <a:solidFill>
                  <a:srgbClr val="002060"/>
                </a:solidFill>
              </a:rPr>
            </a:br>
            <a:r>
              <a:rPr b="1" dirty="0" i="1" lang="ru-RU" sz="2000">
                <a:solidFill>
                  <a:srgbClr val="002060"/>
                </a:solidFill>
              </a:rPr>
              <a:t>Мама, мама.</a:t>
            </a:r>
            <a:r>
              <a:rPr b="1" dirty="0" i="1" lang="ru-RU" sz="2000">
                <a:solidFill>
                  <a:srgbClr val="002060"/>
                </a:solidFill>
              </a:rPr>
              <a:t/>
            </a:r>
            <a:br>
              <a:rPr b="1" dirty="0" i="1" lang="ru-RU" sz="2000">
                <a:solidFill>
                  <a:srgbClr val="002060"/>
                </a:solidFill>
              </a:rPr>
            </a:br>
            <a:r>
              <a:rPr b="1" dirty="0" i="1" lang="ru-RU" sz="2000">
                <a:solidFill>
                  <a:srgbClr val="002060"/>
                </a:solidFill>
              </a:rPr>
              <a:t>Песни напевает</a:t>
            </a:r>
            <a:r>
              <a:rPr b="1" dirty="0" i="1" lang="ru-RU" sz="2000">
                <a:solidFill>
                  <a:srgbClr val="002060"/>
                </a:solidFill>
              </a:rPr>
              <a:t/>
            </a:r>
            <a:br>
              <a:rPr b="1" dirty="0" i="1" lang="ru-RU" sz="2000">
                <a:solidFill>
                  <a:srgbClr val="002060"/>
                </a:solidFill>
              </a:rPr>
            </a:br>
            <a:r>
              <a:rPr b="1" dirty="0" i="1" lang="ru-RU" sz="2000">
                <a:solidFill>
                  <a:srgbClr val="002060"/>
                </a:solidFill>
              </a:rPr>
              <a:t>Мама, мама.</a:t>
            </a:r>
            <a:endParaRPr b="1" dirty="0" i="1" lang="ru-RU" sz="2000">
              <a:solidFill>
                <a:srgbClr val="002060"/>
              </a:solidFill>
            </a:endParaRPr>
          </a:p>
        </p:txBody>
      </p:sp>
      <p:pic>
        <p:nvPicPr>
          <p:cNvPr descr="C:\Users\Ksenia\Downloads\IMG-748a69c6aa7f3d6cb368c555ca5fce00-V.jpg" id="9" name="Picture 3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543492"/>
            <a:ext cx="2426400" cy="324000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13896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2750239_72-p-fon-dlya-prezentatsii-goluboi-nezhnii-s-ra-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59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Ksenia\Downloads\IMG-ec28ce01fa66e88a836bcb0705d304c6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67008"/>
            <a:ext cx="2280795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Ksenia\Downloads\IMG-e3ef281cf57daeaf6a86ebfd4f8a87f7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244" y="1268760"/>
            <a:ext cx="24255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Ksenia\Downloads\IMG-00073725974ed0b23b53dfb95cc3e523-V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096" y="260648"/>
            <a:ext cx="2700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34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2750239_72-p-fon-dlya-prezentatsii-goluboi-nezhnii-s-ra-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1" y="0"/>
            <a:ext cx="91159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Ksenia\Downloads\20230104_2015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5892" y="1700808"/>
            <a:ext cx="6144683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251520" y="260648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Поздравляем Тимура, Артура и Савву с дебютом на </a:t>
            </a:r>
            <a:r>
              <a:rPr lang="ru-RU" sz="3200" b="1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боьшой</a:t>
            </a:r>
            <a:r>
              <a:rPr lang="ru-RU" sz="32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сцене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4160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2750239_72-p-fon-dlya-prezentatsii-goluboi-nezhnii-s-ra-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59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Ksenia\Downloads\20230104_2014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204" y="1294894"/>
            <a:ext cx="6863696" cy="51477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403648" y="-459432"/>
            <a:ext cx="7272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36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Благодарность родителям за подготовку к фестивалю!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4163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80</Words>
  <Application>Microsoft Office PowerPoint</Application>
  <PresentationFormat>Экран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</dc:creator>
  <cp:lastModifiedBy>Ksenia</cp:lastModifiedBy>
  <cp:revision>13</cp:revision>
  <dcterms:created xsi:type="dcterms:W3CDTF">2023-01-04T15:09:06Z</dcterms:created>
  <dcterms:modified xsi:type="dcterms:W3CDTF">2023-01-05T07:33:23Z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445816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