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1143000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Мастер-класс 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«Бюро творческих находок»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67000"/>
            <a:ext cx="6400800" cy="29718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с «Острова Безопасности»</a:t>
            </a:r>
          </a:p>
          <a:p>
            <a:pPr algn="r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Подготовили: Скидан </a:t>
            </a: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Н.М.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«Мой безопасный путь в детский сад»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9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Для игры нам понадобятся стрелки, чтобы ребенок мог указывать свой маршрут.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MG2022011521395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514600" y="2590800"/>
            <a:ext cx="4572000" cy="3124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«Мой безопасный путь в детский сад»</a:t>
            </a:r>
            <a:endParaRPr lang="ru-RU" sz="3600" dirty="0"/>
          </a:p>
        </p:txBody>
      </p:sp>
      <p:pic>
        <p:nvPicPr>
          <p:cNvPr id="4" name="Содержимое 3" descr="IMG2022011521461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981200" y="1676400"/>
            <a:ext cx="5105400" cy="444976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Безопасные маршруты движения ребенка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e94db778851435567d70cff210e58bb7179859dd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1600200"/>
            <a:ext cx="4038600" cy="3028950"/>
          </a:xfrm>
        </p:spPr>
      </p:pic>
      <p:pic>
        <p:nvPicPr>
          <p:cNvPr id="7" name="Содержимое 6" descr="22052016548.pn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351473"/>
            <a:ext cx="4038600" cy="302341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«Мой безопасный путь в детский сад»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1"/>
            <a:ext cx="5105400" cy="4191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изготовления игры нам понадобится фетр: для игрового поля – зеленого цвета (размером 40х50см) и других цветов для изготовлений деталей игры (размером формата А4), а также инструменты для работы (ножницы, клей, карандаш и линейка).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MG2022011514163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867400" y="1752600"/>
            <a:ext cx="2773680" cy="369824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«Мой безопасный путь в детский сад»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3999"/>
            <a:ext cx="4114800" cy="4191001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Далее относительно своего плана мы из черного фетра вырезаем полоски шириной 2,5см. и длиной 2 штуки по 40см. и 2 штуки по 50 см. для дорог вокруг сада. И полоску из серого фетра шириной 1см. для аллеи около сада.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MG2022011518270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5400000" flipV="1">
            <a:off x="5643046" y="1900754"/>
            <a:ext cx="2722311" cy="349280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«Мой безопасный путь в детский сад»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Теперь нужно сделать детский сад и еще какой-то большой объект для ориентира детей. Лучше их сделать из фетра ярких цветов, чтобы они бросались в глаза. И сделать дома. Я считаю что их не должно быть точное количество, как в действительности. Самое главное их расположение вокруг сад.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MG2022011518321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16200000">
            <a:off x="5313031" y="1621169"/>
            <a:ext cx="3166139" cy="358140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«Мой безопасный путь в детский сад»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20040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Теперь на все объекты я делаю дополнительные детали: окна, двери и логотипы для школы и сада. На дорогу нанесем разметку.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20220115195807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16200000">
            <a:off x="4140869" y="1116931"/>
            <a:ext cx="4191000" cy="485273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«Мой безопасный путь в детский сад»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192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Основное поле для игры готово. Теперь нужно сделать игровые элементы: девочку и мальчика, машину. Сначала нужно сделать саму заготовку.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MG2022011519594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5800" y="3124200"/>
            <a:ext cx="3733800" cy="2647950"/>
          </a:xfrm>
          <a:prstGeom prst="rect">
            <a:avLst/>
          </a:prstGeom>
        </p:spPr>
      </p:pic>
      <p:pic>
        <p:nvPicPr>
          <p:cNvPr id="5" name="Рисунок 4" descr="IMG2022011521075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876800" y="3124200"/>
            <a:ext cx="3771899" cy="2667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«Мой безопасный путь в детский сад»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61999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А потом уже украсить ее. Чтобы она была ярче и красивее.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MG2022011520001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09600" y="2590800"/>
            <a:ext cx="3744000" cy="2808000"/>
          </a:xfrm>
          <a:prstGeom prst="rect">
            <a:avLst/>
          </a:prstGeom>
        </p:spPr>
      </p:pic>
      <p:pic>
        <p:nvPicPr>
          <p:cNvPr id="5" name="Рисунок 4" descr="IMG2022011521370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572000" y="2590800"/>
            <a:ext cx="4120436" cy="280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«Мой безопасный путь в детский сад»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1439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Еще для игры нам понадобятся пешеходные переходы («зебры») и светофоры.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2022011521384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286000" y="2438400"/>
            <a:ext cx="4629150" cy="322326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327</TotalTime>
  <Words>37</Words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Мастер-класс  «Бюро творческих находок»</vt:lpstr>
      <vt:lpstr>Безопасные маршруты движения ребенка</vt:lpstr>
      <vt:lpstr>Дидактическая игра  «Мой безопасный путь в детский сад»</vt:lpstr>
      <vt:lpstr>Дидактическая игра  «Мой безопасный путь в детский сад»</vt:lpstr>
      <vt:lpstr>Дидактическая игра  «Мой безопасный путь в детский сад»</vt:lpstr>
      <vt:lpstr>Дидактическая игра  «Мой безопасный путь в детский сад»</vt:lpstr>
      <vt:lpstr>Дидактическая игра  «Мой безопасный путь в детский сад»</vt:lpstr>
      <vt:lpstr>Дидактическая игра  «Мой безопасный путь в детский сад»</vt:lpstr>
      <vt:lpstr>Дидактическая игра  «Мой безопасный путь в детский сад»</vt:lpstr>
      <vt:lpstr>Дидактическая игра  «Мой безопасный путь в детский сад»</vt:lpstr>
      <vt:lpstr>Дидактическая игра  «Мой безопасный путь в детский сад»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«Бюро творческих находок»</dc:title>
  <dc:creator>Наталья</dc:creator>
  <cp:lastModifiedBy>user</cp:lastModifiedBy>
  <cp:revision>13</cp:revision>
  <dcterms:created xsi:type="dcterms:W3CDTF">2022-01-16T07:38:07Z</dcterms:created>
  <dcterms:modified xsi:type="dcterms:W3CDTF">2023-01-05T14:54:40Z</dcterms:modified>
</cp:coreProperties>
</file>