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7090"/>
    <a:srgbClr val="006C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0A1A5D-5A81-47DB-BE2C-03E0990F0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19431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D18D89D-FEB0-4064-AD3B-357BF020BC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C08CCA0-7AC9-4458-99BC-25257703B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985775-DA12-4519-AD4E-BF0D8B5A28A2}" type="datetimeFigureOut">
              <a:rPr lang="ru-RU" smtClean="0"/>
              <a:pPr/>
              <a:t>08.01.2023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F7410E7-85CD-46DA-BC17-903832138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CC549DF-D60D-41D0-9ADE-DA8EA16AD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9F1CE1-AE97-4474-A621-9FAA4F63F5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6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A3F95C-774F-4E30-AE17-04AC0612D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A740606-3AD8-42ED-B129-A3DEC06BC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47C616E-EC5D-4161-B871-4DBFA23F1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17A186C-6BE5-484A-94F6-B5CFB1FB3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1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4059D37-F92B-4726-A34B-164AC46F6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EB8A300-DCC2-4DBC-89F3-19460679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AE01FBC-E1B1-44CF-B5F4-B0621F58B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CDE81A-B789-490D-9823-1DCB79555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E3DE41-335B-4255-BD1B-1BD5FD769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1CDC965-EE27-49DE-926C-3E4E5F353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187F107-3B06-47AE-890B-4028A5F72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4E7A224-216B-43E1-A95E-10F95BB0F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5BF9C8F-012F-410C-9624-42ADB56B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1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7FA0CA-376B-46DC-813B-5E5FBFAAC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F1EBA494-E82E-4757-A3C0-955EA65D11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3117C38-1525-4DAA-A6A8-79732457C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F361C5-F126-4C0B-AE3A-2CBA980EF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F4F4485-29FD-4F98-96FC-E5D8DCB98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942FB67-03FB-449E-89B5-DF67F63DA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75B5E7-60F9-464C-B174-D06589C57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8484D1-D333-4AE1-BBFC-CD1DEC20F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4A59D6A-B58D-4E95-A396-200C9B9BC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B437D5-797B-49CA-AD3B-BE3CAF57E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A1F4BFD-DCAB-4FA8-B42C-658D6832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9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DD7D349-5ABD-40CA-91CD-9AC19B7C01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28E4FE5-4CB9-457C-9776-A6FC25BBA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6DF420E-C006-48BA-ACD0-A009889F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36841BA-4A5C-4F80-82B2-3FE13D1DF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B5348BA-A8D9-4752-9849-D1F480476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6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C2F858-143C-49BF-AC24-DDE5A569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A1AEBE-8905-4864-B3FD-4CD04946E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A079D8C-B135-4B29-9B74-4C89FD7E531F}"/>
              </a:ext>
            </a:extLst>
          </p:cNvPr>
          <p:cNvSpPr/>
          <p:nvPr userDrawn="1"/>
        </p:nvSpPr>
        <p:spPr>
          <a:xfrm>
            <a:off x="8625840" y="6644640"/>
            <a:ext cx="360000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FF0D1648-B806-40EE-B6E3-7634106F579D}"/>
              </a:ext>
            </a:extLst>
          </p:cNvPr>
          <p:cNvSpPr/>
          <p:nvPr userDrawn="1"/>
        </p:nvSpPr>
        <p:spPr>
          <a:xfrm>
            <a:off x="0" y="-22383"/>
            <a:ext cx="360000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9D45F2DE-3202-46E3-A4DF-1E1F8D2367F3}"/>
              </a:ext>
            </a:extLst>
          </p:cNvPr>
          <p:cNvSpPr/>
          <p:nvPr userDrawn="1"/>
        </p:nvSpPr>
        <p:spPr>
          <a:xfrm rot="16200000">
            <a:off x="8820811" y="3139757"/>
            <a:ext cx="6492875" cy="213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E4023C-83D7-4B9B-83E0-97AB0F4AC43B}"/>
              </a:ext>
            </a:extLst>
          </p:cNvPr>
          <p:cNvSpPr/>
          <p:nvPr userDrawn="1"/>
        </p:nvSpPr>
        <p:spPr>
          <a:xfrm rot="16200000">
            <a:off x="-3139758" y="3504883"/>
            <a:ext cx="6492875" cy="213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0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C2F858-143C-49BF-AC24-DDE5A569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70539" cy="1325563"/>
          </a:xfrm>
        </p:spPr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A1AEBE-8905-4864-B3FD-4CD04946E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70539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Рисунок 4">
            <a:extLst>
              <a:ext uri="{FF2B5EF4-FFF2-40B4-BE49-F238E27FC236}">
                <a16:creationId xmlns="" xmlns:a16="http://schemas.microsoft.com/office/drawing/2014/main" id="{8B632DE5-F5F2-4462-94DA-690026333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32750" y="0"/>
            <a:ext cx="4159250" cy="6858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33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81134973-9603-4EB5-B737-91F29D4CD883}"/>
              </a:ext>
            </a:extLst>
          </p:cNvPr>
          <p:cNvSpPr/>
          <p:nvPr userDrawn="1"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F0D9FAC9-46ED-4B2F-8516-B63FF23543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2301875"/>
            <a:ext cx="4895129" cy="156845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Текст 14">
            <a:extLst>
              <a:ext uri="{FF2B5EF4-FFF2-40B4-BE49-F238E27FC236}">
                <a16:creationId xmlns="" xmlns:a16="http://schemas.microsoft.com/office/drawing/2014/main" id="{4413139B-1729-455B-B830-4DAB12D9B2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58672" y="4428023"/>
            <a:ext cx="4879887" cy="135572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Текст 14">
            <a:extLst>
              <a:ext uri="{FF2B5EF4-FFF2-40B4-BE49-F238E27FC236}">
                <a16:creationId xmlns="" xmlns:a16="http://schemas.microsoft.com/office/drawing/2014/main" id="{222B09F7-7246-4274-A513-9BEACBF61E1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3441" y="4428022"/>
            <a:ext cx="4879888" cy="135572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="" xmlns:a16="http://schemas.microsoft.com/office/drawing/2014/main" id="{4B61BE1B-0619-47D5-8D00-1DBE9B7F40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458672" y="2320617"/>
            <a:ext cx="4940847" cy="15684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8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14E300-70A9-4046-B13A-C580CDF08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2941CF8-4508-43CA-BA33-C0B9ED753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F7B9934-7384-4A83-8B0E-FFF486DD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4F36D14-7448-4ACB-B1EC-DDDAAA9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3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C2F858-143C-49BF-AC24-DDE5A569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A1AEBE-8905-4864-B3FD-4CD04946E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2816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6F616B-C814-43CB-9D66-2ACCE175F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8AE93A1-6738-46E4-8F22-EE921A983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C78392C-C9F7-4DEF-AA81-542C2AAC7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00A34EB-7EF1-4575-A605-E6075A63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1F6B72C-E973-4717-9B32-EB861DCB2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1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9AC03E-CC96-46B4-8F06-809941B60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ED83CB0-A9EB-4FCC-AFF1-9C0719455B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2A519CA-8C32-464E-AB8C-C7DAE493B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9389CDC-954B-4F3C-8708-20D835E73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21DA71-9B62-4B5B-9FC5-8A2FE4CE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BC5407C-33E1-4753-B9AC-F00DBA808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4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663584-63A5-4369-B563-05FB3555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38BDB9A-93BD-4EBA-9434-1716F8976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C6B4D10-58E3-4843-B773-ACE304291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F791276-15DC-4AAA-A29A-7294AAED51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984DE98-0C02-460E-AEB8-1FFCF6EE5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4AE545B8-BE5D-416A-A9C4-DD9421383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203D84F0-63EB-4F1F-A304-21FC57730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6BA2A66-252D-4BBD-AD7E-3C84EC95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8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569195-B136-450A-9EBB-E4D32554B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C56AFD3-762E-431D-8169-48E9431F2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0B0A7F1-90CF-4B8D-9FE0-9796384F40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5775-DA12-4519-AD4E-BF0D8B5A28A2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2E4D6C-F1D3-4A14-8D0D-B4CCD0AC8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ACE525-741D-45DF-830F-DE1754B07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="" xmlns:a16="http://schemas.microsoft.com/office/drawing/2014/main" id="{5B02C175-E080-45D1-9C7B-D1AA06E5A42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72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  <p:sldLayoutId id="2147483661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6B19EA-B5EE-4BD1-89B2-C1A432059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430" y="249347"/>
            <a:ext cx="9791436" cy="656823"/>
          </a:xfrm>
          <a:ln w="28575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Аһәң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әдәби-шигъри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клубы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эшчәнлеге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9" b="10527"/>
          <a:stretch/>
        </p:blipFill>
        <p:spPr>
          <a:xfrm>
            <a:off x="4556182" y="1184683"/>
            <a:ext cx="3240000" cy="2722251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8" t="20115" r="25845" b="11550"/>
          <a:stretch/>
        </p:blipFill>
        <p:spPr>
          <a:xfrm>
            <a:off x="8639339" y="3974207"/>
            <a:ext cx="3240000" cy="28701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9" t="2751" b="57736"/>
          <a:stretch/>
        </p:blipFill>
        <p:spPr>
          <a:xfrm>
            <a:off x="4580136" y="3987994"/>
            <a:ext cx="3240000" cy="28425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25" y="1242572"/>
            <a:ext cx="3240000" cy="26643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t="3376"/>
          <a:stretch/>
        </p:blipFill>
        <p:spPr>
          <a:xfrm>
            <a:off x="8639339" y="1242572"/>
            <a:ext cx="3240000" cy="26863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" t="33052" r="9117" b="6290"/>
          <a:stretch/>
        </p:blipFill>
        <p:spPr>
          <a:xfrm>
            <a:off x="542489" y="3974207"/>
            <a:ext cx="3126767" cy="283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96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6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«Аһәң» әдәби-шигъри клубы эшчәнлеге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User</cp:lastModifiedBy>
  <cp:revision>71</cp:revision>
  <dcterms:created xsi:type="dcterms:W3CDTF">2021-12-06T03:54:55Z</dcterms:created>
  <dcterms:modified xsi:type="dcterms:W3CDTF">2023-01-08T12:19:23Z</dcterms:modified>
</cp:coreProperties>
</file>