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23" r:id="rId1"/>
  </p:sldMasterIdLst>
  <p:sldIdLst>
    <p:sldId id="256" r:id="rId2"/>
    <p:sldId id="317" r:id="rId3"/>
    <p:sldId id="318" r:id="rId4"/>
    <p:sldId id="262" r:id="rId5"/>
    <p:sldId id="291" r:id="rId6"/>
    <p:sldId id="320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2562E1CE-C8F4-42DF-B0D1-E03B886147B2}">
          <p14:sldIdLst>
            <p14:sldId id="256"/>
            <p14:sldId id="317"/>
            <p14:sldId id="318"/>
            <p14:sldId id="262"/>
            <p14:sldId id="291"/>
            <p14:sldId id="320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50021"/>
    <a:srgbClr val="FF0000"/>
    <a:srgbClr val="CC0000"/>
    <a:srgbClr val="FF3300"/>
    <a:srgbClr val="58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0"/>
            <a:ext cx="9144677" cy="6858000"/>
            <a:chOff x="0" y="0"/>
            <a:chExt cx="9144677" cy="6858000"/>
          </a:xfrm>
        </p:grpSpPr>
        <p:pic>
          <p:nvPicPr>
            <p:cNvPr id="8" name="Picture 7" descr="SD-PanelTitle-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1515532" y="1520422"/>
              <a:ext cx="6112935" cy="3818468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2" name="Picture 11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0" y="3128434"/>
              <a:ext cx="1664208" cy="612648"/>
            </a:xfrm>
            <a:prstGeom prst="rect">
              <a:avLst/>
            </a:prstGeom>
          </p:spPr>
        </p:pic>
        <p:pic>
          <p:nvPicPr>
            <p:cNvPr id="13" name="Picture 12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7480469" y="3128434"/>
              <a:ext cx="1664208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21934" y="1811863"/>
            <a:ext cx="5308866" cy="1515533"/>
          </a:xfrm>
        </p:spPr>
        <p:txBody>
          <a:bodyPr anchor="b">
            <a:noAutofit/>
          </a:bodyPr>
          <a:lstStyle>
            <a:lvl1pPr algn="ctr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1934" y="3598327"/>
            <a:ext cx="5308866" cy="1377651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65417" y="5054602"/>
            <a:ext cx="673276" cy="279400"/>
          </a:xfrm>
        </p:spPr>
        <p:txBody>
          <a:bodyPr/>
          <a:lstStyle/>
          <a:p>
            <a:fld id="{08827A39-3C5F-4159-A8D3-FC7ED62DAC67}" type="datetimeFigureOut">
              <a:rPr lang="ru-RU" smtClean="0"/>
              <a:pPr/>
              <a:t>08.01.2023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21934" y="5054602"/>
            <a:ext cx="4064860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17317" y="5054602"/>
            <a:ext cx="413483" cy="279400"/>
          </a:xfrm>
        </p:spPr>
        <p:txBody>
          <a:bodyPr/>
          <a:lstStyle/>
          <a:p>
            <a:fld id="{63E3697A-D23E-4499-AEDF-A26DC3B02C6E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019825" y="3471329"/>
            <a:ext cx="511308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0334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circle/>
      </p:transition>
    </mc:Choice>
    <mc:Fallback xmlns="">
      <p:transition>
        <p:circl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4815415"/>
            <a:ext cx="6798734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26260" y="1032933"/>
            <a:ext cx="7091482" cy="33612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6" y="5382153"/>
            <a:ext cx="6798734" cy="49371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27A39-3C5F-4159-A8D3-FC7ED62DAC67}" type="datetimeFigureOut">
              <a:rPr lang="ru-RU" smtClean="0"/>
              <a:pPr/>
              <a:t>08.01.2023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3697A-D23E-4499-AEDF-A26DC3B02C6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0872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circle/>
      </p:transition>
    </mc:Choice>
    <mc:Fallback xmlns="">
      <p:transition>
        <p:circl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06873"/>
            <a:ext cx="6798734" cy="309786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275666"/>
            <a:ext cx="6798736" cy="160020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27A39-3C5F-4159-A8D3-FC7ED62DAC67}" type="datetimeFigureOut">
              <a:rPr lang="ru-RU" smtClean="0"/>
              <a:pPr/>
              <a:t>08.01.2023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3697A-D23E-4499-AEDF-A26DC3B02C6E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5" y="4140199"/>
            <a:ext cx="660642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41206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circle/>
      </p:transition>
    </mc:Choice>
    <mc:Fallback xmlns="">
      <p:transition>
        <p:circl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4333" y="982132"/>
            <a:ext cx="6400250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00200" y="3352799"/>
            <a:ext cx="5892798" cy="651933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3" y="4343400"/>
            <a:ext cx="6798738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27A39-3C5F-4159-A8D3-FC7ED62DAC67}" type="datetimeFigureOut">
              <a:rPr lang="ru-RU" smtClean="0"/>
              <a:pPr/>
              <a:t>08.01.2023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3697A-D23E-4499-AEDF-A26DC3B02C6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49969" y="905362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33503" y="2827870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278466" y="4140199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891614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circle/>
      </p:transition>
    </mc:Choice>
    <mc:Fallback xmlns="">
      <p:transition>
        <p:circl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9" y="3308581"/>
            <a:ext cx="679872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4777381"/>
            <a:ext cx="679873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27A39-3C5F-4159-A8D3-FC7ED62DAC67}" type="datetimeFigureOut">
              <a:rPr lang="ru-RU" smtClean="0"/>
              <a:pPr/>
              <a:t>08.01.2023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3697A-D23E-4499-AEDF-A26DC3B02C6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9871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circle/>
      </p:transition>
    </mc:Choice>
    <mc:Fallback xmlns="">
      <p:transition>
        <p:circl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9416" y="982132"/>
            <a:ext cx="632516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639312"/>
            <a:ext cx="6798730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529667"/>
            <a:ext cx="6798736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27A39-3C5F-4159-A8D3-FC7ED62DAC67}" type="datetimeFigureOut">
              <a:rPr lang="ru-RU" smtClean="0"/>
              <a:pPr/>
              <a:t>08.01.2023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3697A-D23E-4499-AEDF-A26DC3B02C6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78060" y="89689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649796" y="260772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278466" y="342900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96736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circle/>
      </p:transition>
    </mc:Choice>
    <mc:Fallback xmlns="">
      <p:transition>
        <p:circl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82131"/>
            <a:ext cx="6798734" cy="2294467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3200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566160"/>
            <a:ext cx="6798730" cy="905256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6" y="4470400"/>
            <a:ext cx="6798734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27A39-3C5F-4159-A8D3-FC7ED62DAC67}" type="datetimeFigureOut">
              <a:rPr lang="ru-RU" smtClean="0"/>
              <a:pPr/>
              <a:t>08.01.2023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3697A-D23E-4499-AEDF-A26DC3B02C6E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9" y="3429000"/>
            <a:ext cx="6606421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99824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circle/>
      </p:transition>
    </mc:Choice>
    <mc:Fallback xmlns="">
      <p:transition>
        <p:circl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5" y="2490135"/>
            <a:ext cx="6798736" cy="3385733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27A39-3C5F-4159-A8D3-FC7ED62DAC67}" type="datetimeFigureOut">
              <a:rPr lang="ru-RU" smtClean="0"/>
              <a:pPr/>
              <a:t>08.01.2023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3697A-D23E-4499-AEDF-A26DC3B02C6E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60642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071004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circle/>
      </p:transition>
    </mc:Choice>
    <mc:Fallback xmlns="">
      <p:transition>
        <p:circl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56667" y="906873"/>
            <a:ext cx="1618930" cy="496899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7" y="906873"/>
            <a:ext cx="4915509" cy="4968993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27A39-3C5F-4159-A8D3-FC7ED62DAC67}" type="datetimeFigureOut">
              <a:rPr lang="ru-RU" smtClean="0"/>
              <a:pPr/>
              <a:t>08.01.2023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3697A-D23E-4499-AEDF-A26DC3B02C6E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6245512" y="906873"/>
            <a:ext cx="0" cy="4968993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88615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circle/>
      </p:transition>
    </mc:Choice>
    <mc:Fallback xmlns="">
      <p:transition>
        <p:circl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27A39-3C5F-4159-A8D3-FC7ED62DAC67}" type="datetimeFigureOut">
              <a:rPr lang="ru-RU" smtClean="0"/>
              <a:pPr/>
              <a:t>08.01.2023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3697A-D23E-4499-AEDF-A26DC3B02C6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6619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circle/>
      </p:transition>
    </mc:Choice>
    <mc:Fallback xmlns="">
      <p:transition>
        <p:circl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8465" y="1641413"/>
            <a:ext cx="6595534" cy="1822514"/>
          </a:xfrm>
        </p:spPr>
        <p:txBody>
          <a:bodyPr anchor="b">
            <a:normAutofit/>
          </a:bodyPr>
          <a:lstStyle>
            <a:lvl1pPr algn="ctr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78465" y="3734859"/>
            <a:ext cx="6595534" cy="1090015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27A39-3C5F-4159-A8D3-FC7ED62DAC67}" type="datetimeFigureOut">
              <a:rPr lang="ru-RU" smtClean="0"/>
              <a:pPr/>
              <a:t>08.01.2023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3697A-D23E-4499-AEDF-A26DC3B02C6E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31" name="Straight Connector 30"/>
          <p:cNvCxnSpPr/>
          <p:nvPr/>
        </p:nvCxnSpPr>
        <p:spPr>
          <a:xfrm>
            <a:off x="1278466" y="3599392"/>
            <a:ext cx="659553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058376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circle/>
      </p:transition>
    </mc:Choice>
    <mc:Fallback xmlns="">
      <p:transition>
        <p:circl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6866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152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27A39-3C5F-4159-A8D3-FC7ED62DAC67}" type="datetimeFigureOut">
              <a:rPr lang="ru-RU" smtClean="0"/>
              <a:pPr/>
              <a:t>08.01.2023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3697A-D23E-4499-AEDF-A26DC3B02C6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3795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circle/>
      </p:transition>
    </mc:Choice>
    <mc:Fallback xmlns="">
      <p:transition>
        <p:circl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76868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1832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1832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27A39-3C5F-4159-A8D3-FC7ED62DAC67}" type="datetimeFigureOut">
              <a:rPr lang="ru-RU" smtClean="0"/>
              <a:pPr/>
              <a:t>08.01.2023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3697A-D23E-4499-AEDF-A26DC3B02C6E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41" name="Straight Connector 40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90508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circle/>
      </p:transition>
    </mc:Choice>
    <mc:Fallback xmlns="">
      <p:transition>
        <p:circl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15337"/>
            <a:ext cx="6798735" cy="13038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27A39-3C5F-4159-A8D3-FC7ED62DAC67}" type="datetimeFigureOut">
              <a:rPr lang="ru-RU" smtClean="0"/>
              <a:pPr/>
              <a:t>08.01.2023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3697A-D23E-4499-AEDF-A26DC3B02C6E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54678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circle/>
      </p:transition>
    </mc:Choice>
    <mc:Fallback xmlns="">
      <p:transition>
        <p:circl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27A39-3C5F-4159-A8D3-FC7ED62DAC67}" type="datetimeFigureOut">
              <a:rPr lang="ru-RU" smtClean="0"/>
              <a:pPr/>
              <a:t>08.01.2023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3697A-D23E-4499-AEDF-A26DC3B02C6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8764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circle/>
      </p:transition>
    </mc:Choice>
    <mc:Fallback xmlns="">
      <p:transition>
        <p:circl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388534"/>
            <a:ext cx="2536798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0062" y="982132"/>
            <a:ext cx="3855539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031065"/>
            <a:ext cx="2536798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27A39-3C5F-4159-A8D3-FC7ED62DAC67}" type="datetimeFigureOut">
              <a:rPr lang="ru-RU" smtClean="0"/>
              <a:pPr/>
              <a:t>08.01.2023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3697A-D23E-4499-AEDF-A26DC3B02C6E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278466" y="2912533"/>
            <a:ext cx="233359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054382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circle/>
      </p:transition>
    </mc:Choice>
    <mc:Fallback xmlns="">
      <p:transition>
        <p:circl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883832"/>
            <a:ext cx="3632202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069" y="1032933"/>
            <a:ext cx="2929463" cy="4792136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255432"/>
            <a:ext cx="3632201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27A39-3C5F-4159-A8D3-FC7ED62DAC67}" type="datetimeFigureOut">
              <a:rPr lang="ru-RU" smtClean="0"/>
              <a:pPr/>
              <a:t>08.01.2023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3697A-D23E-4499-AEDF-A26DC3B02C6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8216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circle/>
      </p:transition>
    </mc:Choice>
    <mc:Fallback xmlns="">
      <p:transition>
        <p:circl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9152467" cy="6858000"/>
            <a:chOff x="0" y="0"/>
            <a:chExt cx="9152467" cy="6858000"/>
          </a:xfrm>
        </p:grpSpPr>
        <p:pic>
          <p:nvPicPr>
            <p:cNvPr id="8" name="Picture 7" descr="S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553888" y="542807"/>
              <a:ext cx="8039776" cy="5756392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0" y="3128434"/>
              <a:ext cx="68580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8466667" y="3128434"/>
              <a:ext cx="68580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2490135"/>
            <a:ext cx="6798736" cy="344499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56670" y="5960533"/>
            <a:ext cx="1148283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08827A39-3C5F-4159-A8D3-FC7ED62DAC67}" type="datetimeFigureOut">
              <a:rPr lang="ru-RU" smtClean="0"/>
              <a:pPr/>
              <a:t>08.01.2023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76865" y="5960533"/>
            <a:ext cx="510466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80091" y="5960533"/>
            <a:ext cx="39551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63E3697A-D23E-4499-AEDF-A26DC3B02C6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20942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4" r:id="rId1"/>
    <p:sldLayoutId id="2147483925" r:id="rId2"/>
    <p:sldLayoutId id="2147483926" r:id="rId3"/>
    <p:sldLayoutId id="2147483927" r:id="rId4"/>
    <p:sldLayoutId id="2147483928" r:id="rId5"/>
    <p:sldLayoutId id="2147483929" r:id="rId6"/>
    <p:sldLayoutId id="2147483930" r:id="rId7"/>
    <p:sldLayoutId id="2147483931" r:id="rId8"/>
    <p:sldLayoutId id="2147483932" r:id="rId9"/>
    <p:sldLayoutId id="2147483933" r:id="rId10"/>
    <p:sldLayoutId id="2147483934" r:id="rId11"/>
    <p:sldLayoutId id="2147483935" r:id="rId12"/>
    <p:sldLayoutId id="2147483936" r:id="rId13"/>
    <p:sldLayoutId id="2147483937" r:id="rId14"/>
    <p:sldLayoutId id="2147483938" r:id="rId15"/>
    <p:sldLayoutId id="2147483939" r:id="rId16"/>
    <p:sldLayoutId id="2147483940" r:id="rId17"/>
  </p:sldLayoutIdLst>
  <mc:AlternateContent xmlns:mc="http://schemas.openxmlformats.org/markup-compatibility/2006" xmlns:p14="http://schemas.microsoft.com/office/powerpoint/2010/main">
    <mc:Choice Requires="p14">
      <p:transition p14:dur="10">
        <p:circle/>
      </p:transition>
    </mc:Choice>
    <mc:Fallback xmlns="">
      <p:transition>
        <p:circl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-387424"/>
            <a:ext cx="8572560" cy="3857628"/>
          </a:xfrm>
        </p:spPr>
        <p:txBody>
          <a:bodyPr>
            <a:noAutofit/>
          </a:bodyPr>
          <a:lstStyle/>
          <a:p>
            <a:r>
              <a:rPr lang="ru-RU" sz="4000" b="1" dirty="0">
                <a:solidFill>
                  <a:srgbClr val="FF0000"/>
                </a:solidFill>
              </a:rPr>
              <a:t/>
            </a:r>
            <a:br>
              <a:rPr lang="ru-RU" sz="4000" b="1" dirty="0">
                <a:solidFill>
                  <a:srgbClr val="FF0000"/>
                </a:solidFill>
              </a:rPr>
            </a:br>
            <a:r>
              <a:rPr lang="tt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Күпмилләтле укучылар коллективында тәрбия </a:t>
            </a:r>
            <a:br>
              <a:rPr lang="tt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tt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эшен оештыру 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75856" y="3717032"/>
            <a:ext cx="4719468" cy="1296144"/>
          </a:xfrm>
        </p:spPr>
        <p:txBody>
          <a:bodyPr>
            <a:noAutofit/>
          </a:bodyPr>
          <a:lstStyle/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tt-RU" b="1" dirty="0" smtClean="0">
                <a:solidFill>
                  <a:srgbClr val="A5002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Шәгәрәева  Алинә  Илсур  кызы, </a:t>
            </a:r>
          </a:p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tt-RU" b="1" dirty="0" smtClean="0">
                <a:solidFill>
                  <a:srgbClr val="A5002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Казан шәһәре Яңа Савин районы</a:t>
            </a:r>
          </a:p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tt-RU" b="1" dirty="0" smtClean="0">
                <a:solidFill>
                  <a:srgbClr val="A5002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“Татар  телендә  белем  бирүче </a:t>
            </a:r>
          </a:p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tt-RU" b="1" dirty="0" smtClean="0">
                <a:solidFill>
                  <a:srgbClr val="A5002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13 нче гимназиянең туган тел (татар </a:t>
            </a:r>
          </a:p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tt-RU" b="1" dirty="0" smtClean="0">
                <a:solidFill>
                  <a:srgbClr val="A5002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теле) һәм әдәбият укытучысы</a:t>
            </a:r>
            <a:endParaRPr lang="ru-RU" b="1" dirty="0">
              <a:solidFill>
                <a:srgbClr val="A5002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9080" y="25635"/>
            <a:ext cx="2160000" cy="2113811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979712" y="260648"/>
            <a:ext cx="6624736" cy="3143272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2800" dirty="0" smtClean="0"/>
          </a:p>
          <a:p>
            <a:pPr>
              <a:buNone/>
            </a:pPr>
            <a:r>
              <a:rPr lang="ru-RU" sz="2500" b="1" dirty="0" err="1" smtClean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Россиядә</a:t>
            </a:r>
            <a:r>
              <a:rPr lang="ru-RU" sz="2500" b="1" dirty="0" smtClean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 194 </a:t>
            </a:r>
            <a:r>
              <a:rPr lang="ru-RU" sz="2500" b="1" dirty="0" err="1" smtClean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милләт</a:t>
            </a:r>
            <a:r>
              <a:rPr lang="ru-RU" sz="2500" b="1" dirty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2500" b="1" dirty="0" smtClean="0">
              <a:solidFill>
                <a:srgbClr val="FF33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ru-RU" sz="2500" b="1" dirty="0" err="1" smtClean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Татарстанда</a:t>
            </a:r>
            <a:r>
              <a:rPr lang="ru-RU" sz="2500" b="1" dirty="0" smtClean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117 </a:t>
            </a:r>
            <a:r>
              <a:rPr lang="ru-RU" sz="2500" b="1" dirty="0" err="1" smtClean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милләт</a:t>
            </a:r>
            <a:r>
              <a:rPr lang="ru-RU" sz="2500" b="1" dirty="0" smtClean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>
              <a:buNone/>
            </a:pPr>
            <a:r>
              <a:rPr lang="ru-RU" sz="2500" b="1" dirty="0" err="1" smtClean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Казанда</a:t>
            </a:r>
            <a:r>
              <a:rPr lang="ru-RU" sz="2500" b="1" dirty="0" smtClean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115 </a:t>
            </a:r>
            <a:r>
              <a:rPr lang="ru-RU" sz="2500" b="1" dirty="0" err="1" smtClean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милләт</a:t>
            </a:r>
            <a:r>
              <a:rPr lang="ru-RU" sz="2500" b="1" dirty="0" smtClean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500" b="1" dirty="0" err="1" smtClean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вәкиле</a:t>
            </a:r>
            <a:r>
              <a:rPr lang="ru-RU" sz="2500" b="1" dirty="0" smtClean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500" b="1" dirty="0" err="1" smtClean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яши</a:t>
            </a:r>
            <a:endParaRPr lang="ru-RU" sz="2500" b="1" dirty="0">
              <a:solidFill>
                <a:srgbClr val="FF33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9080" y="25635"/>
            <a:ext cx="2160000" cy="2113811"/>
          </a:xfrm>
          <a:prstGeom prst="rect">
            <a:avLst/>
          </a:prstGeom>
        </p:spPr>
      </p:pic>
      <p:pic>
        <p:nvPicPr>
          <p:cNvPr id="5" name="Рисунок 4"/>
          <p:cNvPicPr/>
          <p:nvPr/>
        </p:nvPicPr>
        <p:blipFill rotWithShape="1">
          <a:blip r:embed="rId3">
            <a:clrChange>
              <a:clrFrom>
                <a:srgbClr val="DBAE32"/>
              </a:clrFrom>
              <a:clrTo>
                <a:srgbClr val="DBAE32">
                  <a:alpha val="0"/>
                </a:srgbClr>
              </a:clrTo>
            </a:clrChange>
          </a:blip>
          <a:srcRect l="836" t="31035" r="836"/>
          <a:stretch/>
        </p:blipFill>
        <p:spPr bwMode="auto">
          <a:xfrm>
            <a:off x="1547664" y="2852936"/>
            <a:ext cx="6120000" cy="2969121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582936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620688"/>
            <a:ext cx="7601536" cy="1809695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endParaRPr lang="ru-RU" sz="2800" dirty="0" smtClean="0"/>
          </a:p>
          <a:p>
            <a:pPr>
              <a:buNone/>
            </a:pPr>
            <a:r>
              <a:rPr lang="ru-RU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Гимназия – </a:t>
            </a:r>
            <a:r>
              <a:rPr lang="ru-RU" sz="3600" b="1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дуслык</a:t>
            </a:r>
            <a:r>
              <a:rPr lang="ru-RU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иле, </a:t>
            </a:r>
          </a:p>
          <a:p>
            <a:pPr>
              <a:buNone/>
            </a:pPr>
            <a:r>
              <a:rPr lang="tt-RU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һәр укучы - аның гөле</a:t>
            </a:r>
            <a:endParaRPr lang="ru-RU" sz="36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9080" y="25635"/>
            <a:ext cx="2160000" cy="2113811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825" t="8995" r="10625" b="3136"/>
          <a:stretch/>
        </p:blipFill>
        <p:spPr>
          <a:xfrm>
            <a:off x="4571560" y="2749324"/>
            <a:ext cx="3960000" cy="349411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2749324"/>
            <a:ext cx="3960000" cy="34941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1658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5" y="474670"/>
            <a:ext cx="7202107" cy="691476"/>
          </a:xfrm>
        </p:spPr>
        <p:txBody>
          <a:bodyPr>
            <a:noAutofit/>
          </a:bodyPr>
          <a:lstStyle/>
          <a:p>
            <a:r>
              <a:rPr lang="tt-RU" sz="3500" b="1" dirty="0" smtClean="0">
                <a:solidFill>
                  <a:srgbClr val="CC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Әдәби сыйныф сәгат</a:t>
            </a:r>
            <a:r>
              <a:rPr lang="ru-RU" sz="3500" b="1" dirty="0" err="1" smtClean="0">
                <a:solidFill>
                  <a:srgbClr val="CC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ьл</a:t>
            </a:r>
            <a:r>
              <a:rPr lang="tt-RU" sz="3500" b="1" dirty="0" smtClean="0">
                <a:solidFill>
                  <a:srgbClr val="CC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әре</a:t>
            </a:r>
            <a:endParaRPr lang="ru-RU" sz="3500" b="1" dirty="0">
              <a:solidFill>
                <a:srgbClr val="CC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C:\Users\111\Desktop\1317142508_0001uc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15984" y="1593098"/>
            <a:ext cx="2520000" cy="2490987"/>
          </a:xfrm>
          <a:prstGeom prst="flowChartDocument">
            <a:avLst/>
          </a:prstGeom>
          <a:noFill/>
        </p:spPr>
      </p:pic>
      <p:pic>
        <p:nvPicPr>
          <p:cNvPr id="1031" name="Picture 7" descr="C:\Users\111\Desktop\1254245720_skazki_ukr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54347" y="1757844"/>
            <a:ext cx="2520000" cy="2520000"/>
          </a:xfrm>
          <a:prstGeom prst="flowChartDocument">
            <a:avLst/>
          </a:prstGeom>
          <a:noFill/>
        </p:spPr>
      </p:pic>
      <p:pic>
        <p:nvPicPr>
          <p:cNvPr id="1033" name="Picture 9" descr="C:\Users\111\Desktop\723293749.jpg"/>
          <p:cNvPicPr>
            <a:picLocks noChangeAspect="1" noChangeArrowheads="1"/>
          </p:cNvPicPr>
          <p:nvPr/>
        </p:nvPicPr>
        <p:blipFill rotWithShape="1">
          <a:blip r:embed="rId4"/>
          <a:srcRect l="32404" t="9191" r="3659" b="8865"/>
          <a:stretch/>
        </p:blipFill>
        <p:spPr bwMode="auto">
          <a:xfrm>
            <a:off x="3019377" y="4229352"/>
            <a:ext cx="3135913" cy="2669995"/>
          </a:xfrm>
          <a:prstGeom prst="flowChartDocument">
            <a:avLst/>
          </a:prstGeom>
          <a:noFill/>
        </p:spPr>
      </p:pic>
      <p:pic>
        <p:nvPicPr>
          <p:cNvPr id="7" name="Picture 8" descr="C:\Users\111\Desktop\e3e3ba57e8b07604e2c6c5239885c507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959483" y="1241407"/>
            <a:ext cx="2268000" cy="3194368"/>
          </a:xfrm>
          <a:prstGeom prst="flowChartDocument">
            <a:avLst/>
          </a:prstGeom>
          <a:noFill/>
        </p:spPr>
      </p:pic>
      <p:pic>
        <p:nvPicPr>
          <p:cNvPr id="8" name="Picture 3" descr="C:\Users\111\Desktop\61401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084000" y="3888223"/>
            <a:ext cx="3060000" cy="3011124"/>
          </a:xfrm>
          <a:prstGeom prst="flowChartDocument">
            <a:avLst/>
          </a:prstGeom>
          <a:noFill/>
        </p:spPr>
      </p:pic>
      <p:pic>
        <p:nvPicPr>
          <p:cNvPr id="9" name="Picture 2" descr="C:\Users\111\Desktop\f5beb2a1335ed3e7cd80c7b7143e9fd5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0666" y="3839347"/>
            <a:ext cx="3060000" cy="3060000"/>
          </a:xfrm>
          <a:prstGeom prst="flowChartDocument">
            <a:avLst/>
          </a:prstGeom>
          <a:noFill/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4000" y="31332"/>
            <a:ext cx="2160000" cy="2113811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412776"/>
            <a:ext cx="7992888" cy="792088"/>
          </a:xfrm>
        </p:spPr>
        <p:txBody>
          <a:bodyPr>
            <a:noAutofit/>
          </a:bodyPr>
          <a:lstStyle/>
          <a:p>
            <a:r>
              <a:rPr lang="tt-RU" sz="3700" b="1" dirty="0" smtClean="0">
                <a:solidFill>
                  <a:srgbClr val="A5002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2012 нче елдан гимназиябездә</a:t>
            </a:r>
            <a:br>
              <a:rPr lang="tt-RU" sz="3700" b="1" dirty="0" smtClean="0">
                <a:solidFill>
                  <a:srgbClr val="A5002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tt-RU" sz="3700" b="1" dirty="0" smtClean="0">
                <a:solidFill>
                  <a:srgbClr val="A5002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Халыклар Дуслыгы музее эшли </a:t>
            </a:r>
            <a:endParaRPr lang="ru-RU" sz="3700" b="1" dirty="0">
              <a:solidFill>
                <a:srgbClr val="A5002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4288" y="91053"/>
            <a:ext cx="2160000" cy="2113811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13" t="23751" r="5901"/>
          <a:stretch/>
        </p:blipFill>
        <p:spPr>
          <a:xfrm>
            <a:off x="4499992" y="2932173"/>
            <a:ext cx="4032448" cy="311401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2924944"/>
            <a:ext cx="3960000" cy="31140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2482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08520" y="1196752"/>
            <a:ext cx="8534400" cy="792088"/>
          </a:xfrm>
        </p:spPr>
        <p:txBody>
          <a:bodyPr>
            <a:normAutofit fontScale="90000"/>
          </a:bodyPr>
          <a:lstStyle/>
          <a:p>
            <a:r>
              <a:rPr lang="tt-RU" b="1" dirty="0" smtClean="0">
                <a:solidFill>
                  <a:srgbClr val="A5002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Татарстан Республикасының Халыклар Дуслыгы Йорты белән хезмәттәшлек </a:t>
            </a:r>
            <a:endParaRPr lang="ru-RU" b="1" dirty="0">
              <a:solidFill>
                <a:srgbClr val="A5002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8000" y="0"/>
            <a:ext cx="1836000" cy="179674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88" t="29153" r="16139" b="16401"/>
          <a:stretch/>
        </p:blipFill>
        <p:spPr>
          <a:xfrm>
            <a:off x="1259632" y="2564904"/>
            <a:ext cx="6732000" cy="3562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2065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770</TotalTime>
  <Words>71</Words>
  <Application>Microsoft Office PowerPoint</Application>
  <PresentationFormat>Экран (4:3)</PresentationFormat>
  <Paragraphs>16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Arial</vt:lpstr>
      <vt:lpstr>Garamond</vt:lpstr>
      <vt:lpstr>Times New Roman</vt:lpstr>
      <vt:lpstr>Натуральные материалы</vt:lpstr>
      <vt:lpstr> Күпмилләтле укучылар коллективында тәрбия  эшен оештыру </vt:lpstr>
      <vt:lpstr>Презентация PowerPoint</vt:lpstr>
      <vt:lpstr>Презентация PowerPoint</vt:lpstr>
      <vt:lpstr>Әдәби сыйныф сәгатьләре</vt:lpstr>
      <vt:lpstr>2012 нче елдан гимназиябездә   Халыклар Дуслыгы музее эшли </vt:lpstr>
      <vt:lpstr>Татарстан Республикасының Халыклар Дуслыгы Йорты белән хезмәттәшлек </vt:lpstr>
    </vt:vector>
  </TitlesOfParts>
  <Company>Grizli777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Организация воспитательного процесса в многонациональном детском коллективе  5 классников</dc:title>
  <dc:creator>МАРС</dc:creator>
  <cp:lastModifiedBy>User</cp:lastModifiedBy>
  <cp:revision>97</cp:revision>
  <dcterms:created xsi:type="dcterms:W3CDTF">2013-03-24T18:32:42Z</dcterms:created>
  <dcterms:modified xsi:type="dcterms:W3CDTF">2023-01-08T10:20:41Z</dcterms:modified>
</cp:coreProperties>
</file>