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90" r:id="rId4"/>
    <p:sldId id="291" r:id="rId5"/>
    <p:sldId id="292" r:id="rId6"/>
    <p:sldId id="286" r:id="rId7"/>
    <p:sldId id="287" r:id="rId8"/>
    <p:sldId id="288" r:id="rId9"/>
    <p:sldId id="289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CB07"/>
    <a:srgbClr val="39BD15"/>
    <a:srgbClr val="1FB3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854" autoAdjust="0"/>
  </p:normalViewPr>
  <p:slideViewPr>
    <p:cSldViewPr>
      <p:cViewPr varScale="1">
        <p:scale>
          <a:sx n="74" d="100"/>
          <a:sy n="74" d="100"/>
        </p:scale>
        <p:origin x="126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36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37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38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3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4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78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325" name="Picture 2" descr="K:\ProPowerPoint\Шаблоны\ОБРАЗОВАНИЕ\Школьная доска\ShkolDosk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8633" name="Заголовок 1"/>
          <p:cNvSpPr>
            <a:spLocks noGrp="1"/>
          </p:cNvSpPr>
          <p:nvPr>
            <p:ph type="ctrTitle"/>
          </p:nvPr>
        </p:nvSpPr>
        <p:spPr>
          <a:xfrm>
            <a:off x="1619672" y="1844824"/>
            <a:ext cx="6048672" cy="1470025"/>
          </a:xfrm>
        </p:spPr>
        <p:txBody>
          <a:bodyPr/>
          <a:lstStyle>
            <a:lvl1pPr>
              <a:defRPr sz="6600">
                <a:solidFill>
                  <a:schemeClr val="bg1"/>
                </a:solidFill>
                <a:latin typeface="English157C " pitchFamily="2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4863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3886200"/>
            <a:ext cx="6048672" cy="910952"/>
          </a:xfrm>
        </p:spPr>
        <p:txBody>
          <a:bodyPr>
            <a:noAutofit/>
          </a:bodyPr>
          <a:lstStyle>
            <a:lvl1pPr marL="0" indent="0" algn="ctr">
              <a:buNone/>
              <a:defRPr sz="5400">
                <a:solidFill>
                  <a:schemeClr val="bg1">
                    <a:lumMod val="85000"/>
                  </a:schemeClr>
                </a:solidFill>
                <a:latin typeface="English157C 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Picture 4" descr="K:\ProPowerPoint\Шаблоны\ОБРАЗОВАНИЕ\Школьная доска\ShkolDoskaSlid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7938" y="0"/>
            <a:ext cx="915193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8576" name="Заголовок 1"/>
          <p:cNvSpPr>
            <a:spLocks noGrp="1"/>
          </p:cNvSpPr>
          <p:nvPr>
            <p:ph type="title"/>
          </p:nvPr>
        </p:nvSpPr>
        <p:spPr>
          <a:xfrm>
            <a:off x="1476375" y="115888"/>
            <a:ext cx="7354888" cy="6492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48577" name="Текст 2"/>
          <p:cNvSpPr>
            <a:spLocks noGrp="1"/>
          </p:cNvSpPr>
          <p:nvPr>
            <p:ph type="body" idx="1"/>
          </p:nvPr>
        </p:nvSpPr>
        <p:spPr bwMode="auto">
          <a:xfrm>
            <a:off x="1476375" y="908050"/>
            <a:ext cx="7210425" cy="56165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48578" name="TextBox 7"/>
          <p:cNvSpPr txBox="1">
            <a:spLocks noChangeArrowheads="1"/>
          </p:cNvSpPr>
          <p:nvPr/>
        </p:nvSpPr>
        <p:spPr bwMode="auto">
          <a:xfrm>
            <a:off x="-31750" y="6562725"/>
            <a:ext cx="1687513" cy="3079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400" smtClean="0">
                <a:solidFill>
                  <a:schemeClr val="bg1"/>
                </a:solidFill>
                <a:latin typeface="Ariston" pitchFamily="66" charset="0"/>
              </a:rPr>
              <a:t>ProPowerPoint.Ru</a:t>
            </a:r>
            <a:endParaRPr lang="ru-RU" sz="1400" smtClean="0">
              <a:solidFill>
                <a:schemeClr val="bg1"/>
              </a:solidFill>
              <a:latin typeface="Ariston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8.png"/><Relationship Id="rId7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4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56" t="7347" r="10456"/>
          <a:stretch/>
        </p:blipFill>
        <p:spPr>
          <a:xfrm>
            <a:off x="2952000" y="801796"/>
            <a:ext cx="3240000" cy="352839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95736" y="4393733"/>
            <a:ext cx="51062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Роберт </a:t>
            </a:r>
            <a:r>
              <a:rPr lang="ru-RU" sz="44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Миңнуллин</a:t>
            </a:r>
            <a:endParaRPr lang="ru-RU" sz="44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8583" name="Заголовок 1"/>
          <p:cNvSpPr>
            <a:spLocks noGrp="1"/>
          </p:cNvSpPr>
          <p:nvPr>
            <p:ph type="title"/>
          </p:nvPr>
        </p:nvSpPr>
        <p:spPr>
          <a:xfrm>
            <a:off x="390525" y="2420888"/>
            <a:ext cx="8362950" cy="504825"/>
          </a:xfrm>
        </p:spPr>
        <p:txBody>
          <a:bodyPr>
            <a:normAutofit fontScale="90000"/>
          </a:bodyPr>
          <a:lstStyle/>
          <a:p>
            <a:r>
              <a:rPr lang="tt-RU" sz="49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Дата</a:t>
            </a:r>
            <a:r>
              <a:rPr lang="ru-RU" sz="61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1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Шәфкатьлелек</a:t>
            </a:r>
            <a:r>
              <a:rPr lang="ru-RU" sz="49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бизи</a:t>
            </a:r>
            <a:r>
              <a:rPr lang="ru-RU" sz="49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кешене</a:t>
            </a:r>
            <a:endParaRPr lang="ru-RU" sz="4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156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8583" name="Заголовок 1"/>
          <p:cNvSpPr>
            <a:spLocks noGrp="1"/>
          </p:cNvSpPr>
          <p:nvPr>
            <p:ph type="title"/>
          </p:nvPr>
        </p:nvSpPr>
        <p:spPr>
          <a:xfrm>
            <a:off x="540488" y="1988840"/>
            <a:ext cx="8028712" cy="504825"/>
          </a:xfrm>
        </p:spPr>
        <p:txBody>
          <a:bodyPr>
            <a:noAutofit/>
          </a:bodyPr>
          <a:lstStyle/>
          <a:p>
            <a:pPr algn="just"/>
            <a:r>
              <a:rPr lang="ru-RU" sz="3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5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5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Шәфкать</a:t>
            </a:r>
            <a:r>
              <a:rPr lang="ru-RU" sz="3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3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кызгану</a:t>
            </a:r>
            <a:r>
              <a:rPr lang="ru-RU" sz="3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хисе</a:t>
            </a:r>
            <a:r>
              <a:rPr lang="ru-RU" sz="3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3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мәрхәмәт</a:t>
            </a:r>
            <a:r>
              <a:rPr lang="ru-RU" sz="3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3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игелек</a:t>
            </a:r>
            <a:r>
              <a:rPr lang="ru-RU" sz="3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күрсәтү</a:t>
            </a:r>
            <a:r>
              <a:rPr lang="ru-RU" sz="3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3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киң</a:t>
            </a:r>
            <a:r>
              <a:rPr lang="ru-RU" sz="3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күңеллелек</a:t>
            </a:r>
            <a:r>
              <a:rPr lang="ru-RU" sz="3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Шәфкатьле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3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мәрхәмәтле</a:t>
            </a:r>
            <a:r>
              <a:rPr lang="ru-RU" sz="3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3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кызганучан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Шәфкатьлелек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3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шәфкатьле</a:t>
            </a:r>
            <a:r>
              <a:rPr lang="ru-RU" sz="3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булу</a:t>
            </a:r>
            <a:r>
              <a:rPr lang="ru-RU" sz="3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808" y="3717032"/>
            <a:ext cx="3240000" cy="270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913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8583" name="Заголовок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208912" cy="504825"/>
          </a:xfrm>
        </p:spPr>
        <p:txBody>
          <a:bodyPr>
            <a:noAutofit/>
          </a:bodyPr>
          <a:lstStyle/>
          <a:p>
            <a:pPr algn="just"/>
            <a:r>
              <a:rPr lang="ru-RU" sz="3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5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5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u="sng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Шәфкатьле</a:t>
            </a:r>
            <a:r>
              <a:rPr lang="ru-RU" sz="3000" u="sng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u="sng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сүзенә</a:t>
            </a:r>
            <a:r>
              <a:rPr lang="ru-RU" sz="3000" u="sng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u="sng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синонимнар</a:t>
            </a:r>
            <a:r>
              <a:rPr lang="ru-RU" sz="3000" u="sng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кызганучан</a:t>
            </a:r>
            <a:r>
              <a:rPr lang="ru-RU" sz="3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мәрхәмәтле</a:t>
            </a:r>
            <a:r>
              <a:rPr lang="ru-RU" sz="3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киң</a:t>
            </a:r>
            <a:r>
              <a:rPr lang="ru-RU" sz="3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күңелле</a:t>
            </a:r>
            <a:r>
              <a:rPr lang="ru-RU" sz="3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изге</a:t>
            </a:r>
            <a:r>
              <a:rPr lang="ru-RU" sz="3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күңелле</a:t>
            </a:r>
            <a:r>
              <a:rPr lang="ru-RU" sz="3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игелекле</a:t>
            </a:r>
            <a:r>
              <a:rPr lang="ru-RU" sz="3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ярдәмчел</a:t>
            </a:r>
            <a:r>
              <a:rPr lang="ru-RU" sz="3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олы</a:t>
            </a:r>
            <a:r>
              <a:rPr lang="ru-RU" sz="3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йөрәкле</a:t>
            </a:r>
            <a:r>
              <a:rPr lang="ru-RU" sz="3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йомшак</a:t>
            </a:r>
            <a:r>
              <a:rPr lang="ru-RU" sz="3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күңелле</a:t>
            </a:r>
            <a:r>
              <a:rPr lang="ru-RU" sz="3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миһербанлы</a:t>
            </a:r>
            <a:r>
              <a:rPr lang="ru-RU" sz="3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яхшылык</a:t>
            </a:r>
            <a:r>
              <a:rPr lang="ru-RU" sz="3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кылу</a:t>
            </a:r>
            <a:r>
              <a:rPr lang="ru-RU" sz="3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рәхимле</a:t>
            </a:r>
            <a:r>
              <a:rPr lang="ru-RU" sz="3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кешелекле</a:t>
            </a:r>
            <a:r>
              <a:rPr lang="ru-RU" sz="3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олы</a:t>
            </a:r>
            <a:r>
              <a:rPr lang="ru-RU" sz="3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җанлы</a:t>
            </a:r>
            <a:r>
              <a:rPr lang="ru-RU" sz="3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324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8583" name="Заголовок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208912" cy="504825"/>
          </a:xfrm>
        </p:spPr>
        <p:txBody>
          <a:bodyPr>
            <a:noAutofit/>
          </a:bodyPr>
          <a:lstStyle/>
          <a:p>
            <a:pPr algn="just"/>
            <a:r>
              <a:rPr lang="ru-RU" sz="3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5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5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3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Шәфкат</a:t>
            </a:r>
            <a:r>
              <a:rPr lang="ru-RU" sz="3000" u="sng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3000" u="sng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</a:t>
            </a:r>
            <a:r>
              <a:rPr lang="ru-RU" sz="3000" u="sng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u="sng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сүзенә</a:t>
            </a:r>
            <a:r>
              <a:rPr lang="ru-RU" sz="3000" u="sng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u="sng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000" u="sng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нтонимнар</a:t>
            </a:r>
            <a:r>
              <a:rPr lang="ru-RU" sz="3000" u="sng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рәхимсез</a:t>
            </a:r>
            <a:r>
              <a:rPr lang="ru-RU" sz="3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игелексез</a:t>
            </a:r>
            <a:r>
              <a:rPr lang="ru-RU" sz="3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аяусыз</a:t>
            </a:r>
            <a:r>
              <a:rPr lang="ru-RU" sz="3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йөрәксез</a:t>
            </a:r>
            <a:r>
              <a:rPr lang="ru-RU" sz="3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каты </a:t>
            </a:r>
            <a:r>
              <a:rPr lang="ru-RU" sz="30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күңелле</a:t>
            </a:r>
            <a:r>
              <a:rPr lang="ru-RU" sz="3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явыз</a:t>
            </a:r>
            <a:r>
              <a:rPr lang="ru-RU" sz="3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миһербансыз</a:t>
            </a:r>
            <a:r>
              <a:rPr lang="ru-RU" sz="3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каты </a:t>
            </a:r>
            <a:r>
              <a:rPr lang="ru-RU" sz="30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бәгырьле</a:t>
            </a:r>
            <a:r>
              <a:rPr lang="ru-RU" sz="3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ваемсыз</a:t>
            </a:r>
            <a:r>
              <a:rPr lang="ru-RU" sz="3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0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кешелексез</a:t>
            </a:r>
            <a:r>
              <a:rPr lang="ru-RU" sz="3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960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309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4213" y="0"/>
            <a:ext cx="9228213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310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773" y="2990616"/>
            <a:ext cx="2052000" cy="2271857"/>
          </a:xfrm>
          <a:prstGeom prst="rect">
            <a:avLst/>
          </a:prstGeom>
        </p:spPr>
      </p:pic>
      <p:sp>
        <p:nvSpPr>
          <p:cNvPr id="1048625" name="Облако 7"/>
          <p:cNvSpPr/>
          <p:nvPr/>
        </p:nvSpPr>
        <p:spPr>
          <a:xfrm>
            <a:off x="295606" y="1493161"/>
            <a:ext cx="3060199" cy="1368152"/>
          </a:xfrm>
          <a:prstGeom prst="cloud">
            <a:avLst/>
          </a:prstGeom>
          <a:solidFill>
            <a:srgbClr val="72CB07"/>
          </a:solidFill>
          <a:ln>
            <a:solidFill>
              <a:schemeClr val="bg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эшләдем</a:t>
            </a:r>
            <a:endParaRPr lang="ru-RU" sz="3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311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4858" y="480668"/>
            <a:ext cx="1980000" cy="3087463"/>
          </a:xfrm>
          <a:prstGeom prst="rect">
            <a:avLst/>
          </a:prstGeom>
        </p:spPr>
      </p:pic>
      <p:sp>
        <p:nvSpPr>
          <p:cNvPr id="1048626" name="Облако 13"/>
          <p:cNvSpPr/>
          <p:nvPr/>
        </p:nvSpPr>
        <p:spPr>
          <a:xfrm>
            <a:off x="5804650" y="3429000"/>
            <a:ext cx="3110621" cy="1395090"/>
          </a:xfrm>
          <a:prstGeom prst="cloud">
            <a:avLst/>
          </a:prstGeom>
          <a:solidFill>
            <a:srgbClr val="72CB07"/>
          </a:solidFill>
          <a:ln>
            <a:solidFill>
              <a:schemeClr val="bg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3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аңладым</a:t>
            </a:r>
            <a:endParaRPr lang="ru-RU" sz="33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8627" name="Облако 15"/>
          <p:cNvSpPr/>
          <p:nvPr/>
        </p:nvSpPr>
        <p:spPr>
          <a:xfrm>
            <a:off x="2109819" y="256646"/>
            <a:ext cx="4525039" cy="1468593"/>
          </a:xfrm>
          <a:prstGeom prst="cloud">
            <a:avLst/>
          </a:prstGeom>
          <a:solidFill>
            <a:schemeClr val="bg1"/>
          </a:solidFill>
          <a:ln>
            <a:solidFill>
              <a:srgbClr val="1FB3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3500" b="1" dirty="0" smtClean="0">
                <a:solidFill>
                  <a:srgbClr val="39BD1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 </a:t>
            </a:r>
            <a:r>
              <a:rPr lang="ru-RU" sz="3500" b="1" dirty="0" err="1" smtClean="0">
                <a:solidFill>
                  <a:srgbClr val="39BD1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дәрестә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312" name="Рисунок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5861" y="1451606"/>
            <a:ext cx="1798476" cy="2560542"/>
          </a:xfrm>
          <a:prstGeom prst="rect">
            <a:avLst/>
          </a:prstGeom>
        </p:spPr>
      </p:pic>
      <p:pic>
        <p:nvPicPr>
          <p:cNvPr id="2097313" name="Рисунок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9893" y="2773900"/>
            <a:ext cx="1440000" cy="3724476"/>
          </a:xfrm>
          <a:prstGeom prst="rect">
            <a:avLst/>
          </a:prstGeom>
        </p:spPr>
      </p:pic>
      <p:pic>
        <p:nvPicPr>
          <p:cNvPr id="2097314" name="Рисунок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28472" y="4489515"/>
            <a:ext cx="2786113" cy="154591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315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4213" y="0"/>
            <a:ext cx="92282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8628" name="Облако 7"/>
          <p:cNvSpPr/>
          <p:nvPr/>
        </p:nvSpPr>
        <p:spPr>
          <a:xfrm rot="20720344">
            <a:off x="6013797" y="3965624"/>
            <a:ext cx="2916000" cy="1368152"/>
          </a:xfrm>
          <a:prstGeom prst="cloud">
            <a:avLst/>
          </a:prstGeom>
          <a:solidFill>
            <a:srgbClr val="72CB07"/>
          </a:solidFill>
          <a:ln>
            <a:solidFill>
              <a:schemeClr val="bg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авыр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булды</a:t>
            </a:r>
            <a:endParaRPr lang="ru-RU" sz="3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8629" name="Облако 13"/>
          <p:cNvSpPr/>
          <p:nvPr/>
        </p:nvSpPr>
        <p:spPr>
          <a:xfrm rot="1520472">
            <a:off x="5288459" y="2078297"/>
            <a:ext cx="3108990" cy="1395090"/>
          </a:xfrm>
          <a:prstGeom prst="cloud">
            <a:avLst/>
          </a:prstGeom>
          <a:solidFill>
            <a:srgbClr val="72CB07"/>
          </a:solidFill>
          <a:ln>
            <a:solidFill>
              <a:schemeClr val="bg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1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ошамады</a:t>
            </a:r>
            <a:endParaRPr lang="ru-RU" sz="31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8630" name="Облако 15"/>
          <p:cNvSpPr/>
          <p:nvPr/>
        </p:nvSpPr>
        <p:spPr>
          <a:xfrm>
            <a:off x="2603865" y="379807"/>
            <a:ext cx="4320000" cy="1468593"/>
          </a:xfrm>
          <a:prstGeom prst="cloud">
            <a:avLst/>
          </a:prstGeom>
          <a:solidFill>
            <a:schemeClr val="bg1"/>
          </a:solidFill>
          <a:ln>
            <a:solidFill>
              <a:srgbClr val="1FB3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smtClean="0">
                <a:solidFill>
                  <a:srgbClr val="39BD1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 err="1" smtClean="0">
                <a:solidFill>
                  <a:srgbClr val="39BD1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Миңа</a:t>
            </a:r>
            <a:r>
              <a:rPr lang="ru-RU" sz="3000" b="1" dirty="0" smtClean="0">
                <a:solidFill>
                  <a:srgbClr val="39BD1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 err="1" smtClean="0">
                <a:solidFill>
                  <a:srgbClr val="39BD1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дәрестә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316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0972" y="2154814"/>
            <a:ext cx="1980000" cy="2818982"/>
          </a:xfrm>
          <a:prstGeom prst="rect">
            <a:avLst/>
          </a:prstGeom>
        </p:spPr>
      </p:pic>
      <p:pic>
        <p:nvPicPr>
          <p:cNvPr id="2097317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780125">
            <a:off x="668137" y="2089845"/>
            <a:ext cx="3048264" cy="1493649"/>
          </a:xfrm>
          <a:prstGeom prst="rect">
            <a:avLst/>
          </a:prstGeom>
        </p:spPr>
      </p:pic>
      <p:pic>
        <p:nvPicPr>
          <p:cNvPr id="2097318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164082">
            <a:off x="105868" y="3891005"/>
            <a:ext cx="3042168" cy="1524132"/>
          </a:xfrm>
          <a:prstGeom prst="rect">
            <a:avLst/>
          </a:prstGeom>
        </p:spPr>
      </p:pic>
      <p:pic>
        <p:nvPicPr>
          <p:cNvPr id="2097319" name="Рисунок 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2021" y="1239843"/>
            <a:ext cx="1800000" cy="1538330"/>
          </a:xfrm>
          <a:prstGeom prst="rect">
            <a:avLst/>
          </a:prstGeom>
        </p:spPr>
      </p:pic>
      <p:pic>
        <p:nvPicPr>
          <p:cNvPr id="2097320" name="Рисунок 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048102" y="1556716"/>
            <a:ext cx="1800000" cy="1537425"/>
          </a:xfrm>
          <a:prstGeom prst="rect">
            <a:avLst/>
          </a:prstGeom>
        </p:spPr>
      </p:pic>
      <p:pic>
        <p:nvPicPr>
          <p:cNvPr id="2097321" name="Рисунок 6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720336" y="3959821"/>
            <a:ext cx="2052000" cy="2375687"/>
          </a:xfrm>
          <a:prstGeom prst="rect">
            <a:avLst/>
          </a:prstGeom>
        </p:spPr>
      </p:pic>
      <p:pic>
        <p:nvPicPr>
          <p:cNvPr id="2097322" name="Рисунок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04171" y="3543083"/>
            <a:ext cx="2880000" cy="2880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323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8631" name="Заголовок 1"/>
          <p:cNvSpPr>
            <a:spLocks noGrp="1"/>
          </p:cNvSpPr>
          <p:nvPr>
            <p:ph type="title"/>
          </p:nvPr>
        </p:nvSpPr>
        <p:spPr>
          <a:xfrm>
            <a:off x="390525" y="453845"/>
            <a:ext cx="8362950" cy="504825"/>
          </a:xfrm>
        </p:spPr>
        <p:txBody>
          <a:bodyPr>
            <a:noAutofit/>
          </a:bodyPr>
          <a:lstStyle/>
          <a:p>
            <a:r>
              <a:rPr lang="tt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Өй эше: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196752"/>
            <a:ext cx="8362950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5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Р</a:t>
            </a:r>
            <a:r>
              <a:rPr lang="ru-RU" sz="3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5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Миңнуллинның</a:t>
            </a:r>
            <a:r>
              <a:rPr lang="ru-RU" sz="3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ru-RU" sz="35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Әни</a:t>
            </a:r>
            <a:r>
              <a:rPr lang="ru-RU" sz="3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мин </a:t>
            </a:r>
            <a:r>
              <a:rPr lang="ru-RU" sz="35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көчек</a:t>
            </a:r>
            <a:r>
              <a:rPr lang="ru-RU" sz="3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күрдем</a:t>
            </a:r>
            <a:r>
              <a:rPr lang="ru-RU" sz="3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!” </a:t>
            </a:r>
            <a:r>
              <a:rPr lang="ru-RU" sz="35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шигырен</a:t>
            </a:r>
            <a:r>
              <a:rPr lang="ru-RU" sz="3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сәнгатьле</a:t>
            </a:r>
            <a:r>
              <a:rPr lang="ru-RU" sz="3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укырга</a:t>
            </a:r>
            <a:r>
              <a:rPr lang="ru-RU" sz="3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әзерләнегез</a:t>
            </a:r>
            <a:r>
              <a:rPr lang="ru-RU" sz="35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3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5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35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Этләр</a:t>
            </a:r>
            <a:r>
              <a:rPr lang="ru-RU" sz="35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турында</a:t>
            </a:r>
            <a:r>
              <a:rPr lang="ru-RU" sz="3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тагын</a:t>
            </a:r>
            <a:r>
              <a:rPr lang="ru-RU" sz="3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нинди</a:t>
            </a:r>
            <a:r>
              <a:rPr lang="ru-RU" sz="3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әсәрләр</a:t>
            </a:r>
            <a:r>
              <a:rPr lang="ru-RU" sz="3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бар? </a:t>
            </a:r>
            <a:r>
              <a:rPr lang="ru-RU" sz="35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Шул</a:t>
            </a:r>
            <a:r>
              <a:rPr lang="ru-RU" sz="3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темага</a:t>
            </a:r>
            <a:r>
              <a:rPr lang="ru-RU" sz="3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диалог </a:t>
            </a:r>
            <a:r>
              <a:rPr lang="ru-RU" sz="35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төзегез</a:t>
            </a:r>
            <a:r>
              <a:rPr lang="ru-RU" sz="35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3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5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“Минем </a:t>
            </a:r>
            <a:r>
              <a:rPr lang="ru-RU" sz="35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дүрт</a:t>
            </a:r>
            <a:r>
              <a:rPr lang="ru-RU" sz="3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аяклы</a:t>
            </a:r>
            <a:r>
              <a:rPr lang="ru-RU" sz="3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дустым</a:t>
            </a:r>
            <a:r>
              <a:rPr lang="ru-RU" sz="3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ru-RU" sz="35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дигән</a:t>
            </a:r>
            <a:r>
              <a:rPr lang="ru-RU" sz="3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темага</a:t>
            </a:r>
            <a:r>
              <a:rPr lang="ru-RU" sz="3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хикәя</a:t>
            </a:r>
            <a:r>
              <a:rPr lang="ru-RU" sz="3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язып</a:t>
            </a:r>
            <a:r>
              <a:rPr lang="ru-RU" sz="3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килегез</a:t>
            </a:r>
            <a:r>
              <a:rPr lang="ru-RU" sz="3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324" name="Picture 2" descr="K:\ProPowerPoint\Шаблоны\ОБРАЗОВАНИЕ\Школьная доска\ShkolDosk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hkolDosk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63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Ariston</vt:lpstr>
      <vt:lpstr>Calibri</vt:lpstr>
      <vt:lpstr>English157C </vt:lpstr>
      <vt:lpstr>Times New Roman</vt:lpstr>
      <vt:lpstr>ShkolDoska</vt:lpstr>
      <vt:lpstr>Презентация PowerPoint</vt:lpstr>
      <vt:lpstr>Дата  Шәфкатьлелек бизи кешене</vt:lpstr>
      <vt:lpstr>      Шәфкать – кызгану хисе, мәрхәмәт, игелек күрсәтү, киң күңеллелек.  Шәфкатьле – мәрхәмәтле, кызганучан.  Шәфкатьлелек – шәфкатьле булу.  </vt:lpstr>
      <vt:lpstr>      Шәфкатьле сүзенә синонимнар: кызганучан, мәрхәмәтле, киң күңелле, изге күңелле, игелекле, ярдәмчел, олы йөрәкле, йомшак күңелле, миһербанлы, яхшылык кылу, рәхимле, кешелекле, олы җанлы.  </vt:lpstr>
      <vt:lpstr>      Шәфкатьле сүзенә антонимнар: рәхимсез, игелексез, аяусыз, йөрәксез, каты күңелле, явыз, миһербансыз, каты бәгырьле, ваемсыз, кешелексез. </vt:lpstr>
      <vt:lpstr>Презентация PowerPoint</vt:lpstr>
      <vt:lpstr>Презентация PowerPoint</vt:lpstr>
      <vt:lpstr>Өй эше: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2022-11-15T23:39:43Z</dcterms:created>
  <dcterms:modified xsi:type="dcterms:W3CDTF">2022-12-24T08:02:27Z</dcterms:modified>
</cp:coreProperties>
</file>