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214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316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9692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786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1849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86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730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81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78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40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859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805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182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53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147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99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BF264-4482-41FB-8629-F590B078B541}" type="datetimeFigureOut">
              <a:rPr lang="ru-RU" smtClean="0"/>
              <a:t>09.01.2023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839B259-F189-4776-BF8F-41DD1C29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02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file:///C:\Users\&#1053;&#1072;&#1076;&#1102;&#1096;&#1077;&#1095;&#1082;&#1072;\Downloads\6c8d874065149126aa25f5e3d8b0cbd3.jpe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4691"/>
            <a:ext cx="11265284" cy="12607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народного единства.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 err="1" smtClean="0"/>
              <a:t>Бурмакова</a:t>
            </a:r>
            <a:r>
              <a:rPr lang="ru-RU" sz="2000" dirty="0" smtClean="0"/>
              <a:t> Надежда Викторовна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" y="1662546"/>
            <a:ext cx="12857018" cy="5195454"/>
          </a:xfrm>
        </p:spPr>
      </p:pic>
    </p:spTree>
    <p:extLst>
      <p:ext uri="{BB962C8B-B14F-4D97-AF65-F5344CB8AC3E}">
        <p14:creationId xmlns:p14="http://schemas.microsoft.com/office/powerpoint/2010/main" val="2076665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link="rId2"/>
          <a:stretch>
            <a:fillRect/>
          </a:stretch>
        </p:blipFill>
        <p:spPr>
          <a:xfrm>
            <a:off x="96982" y="110836"/>
            <a:ext cx="9504219" cy="6608619"/>
          </a:xfrm>
        </p:spPr>
      </p:pic>
    </p:spTree>
    <p:extLst>
      <p:ext uri="{BB962C8B-B14F-4D97-AF65-F5344CB8AC3E}">
        <p14:creationId xmlns:p14="http://schemas.microsoft.com/office/powerpoint/2010/main" val="618094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Россия многонациональная </a:t>
            </a:r>
            <a:r>
              <a:rPr lang="ru-RU" dirty="0" smtClean="0"/>
              <a:t>страна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0589"/>
            <a:ext cx="4183062" cy="333507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299855"/>
            <a:ext cx="4184650" cy="3370695"/>
          </a:xfrm>
        </p:spPr>
      </p:pic>
    </p:spTree>
    <p:extLst>
      <p:ext uri="{BB962C8B-B14F-4D97-AF65-F5344CB8AC3E}">
        <p14:creationId xmlns:p14="http://schemas.microsoft.com/office/powerpoint/2010/main" val="3060228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Минин и Пожарский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4" y="2160590"/>
            <a:ext cx="4636367" cy="3880771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0591"/>
            <a:ext cx="4183062" cy="3880770"/>
          </a:xfrm>
        </p:spPr>
      </p:pic>
    </p:spTree>
    <p:extLst>
      <p:ext uri="{BB962C8B-B14F-4D97-AF65-F5344CB8AC3E}">
        <p14:creationId xmlns:p14="http://schemas.microsoft.com/office/powerpoint/2010/main" val="3104021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Память поколений.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0589"/>
            <a:ext cx="4183062" cy="38807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352" y="2160589"/>
            <a:ext cx="4184650" cy="3880773"/>
          </a:xfrm>
        </p:spPr>
      </p:pic>
      <p:pic>
        <p:nvPicPr>
          <p:cNvPr id="7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0591"/>
            <a:ext cx="4183062" cy="388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3456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13</Words>
  <Application>Microsoft Office PowerPoint</Application>
  <PresentationFormat>Широкоэкранный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Аспект</vt:lpstr>
      <vt:lpstr>День народного единства.  Бурмакова Надежда Викторовна</vt:lpstr>
      <vt:lpstr>Презентация PowerPoint</vt:lpstr>
      <vt:lpstr>Россия многонациональная страна</vt:lpstr>
      <vt:lpstr>Минин и Пожарский</vt:lpstr>
      <vt:lpstr>Память поколений.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народного единст</dc:title>
  <dc:creator>Надюшечка</dc:creator>
  <cp:lastModifiedBy>Надюшечка</cp:lastModifiedBy>
  <cp:revision>5</cp:revision>
  <dcterms:created xsi:type="dcterms:W3CDTF">2023-01-09T11:29:42Z</dcterms:created>
  <dcterms:modified xsi:type="dcterms:W3CDTF">2023-01-09T12:03:11Z</dcterms:modified>
</cp:coreProperties>
</file>