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2" r:id="rId6"/>
    <p:sldId id="263" r:id="rId7"/>
    <p:sldId id="264" r:id="rId8"/>
    <p:sldId id="266" r:id="rId9"/>
    <p:sldId id="265" r:id="rId10"/>
    <p:sldId id="267" r:id="rId11"/>
    <p:sldId id="268" r:id="rId12"/>
    <p:sldId id="261" r:id="rId13"/>
    <p:sldId id="269" r:id="rId14"/>
    <p:sldId id="272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6537" y="1988840"/>
            <a:ext cx="5191125" cy="45720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583160" y="664242"/>
            <a:ext cx="7560840" cy="1307221"/>
          </a:xfrm>
        </p:spPr>
        <p:txBody>
          <a:bodyPr>
            <a:noAutofit/>
          </a:bodyPr>
          <a:lstStyle/>
          <a:p>
            <a:pPr algn="ctr"/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Центр физического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в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40255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админ\Desktop\физк\6M6L5O8baSU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587" y="836712"/>
            <a:ext cx="7679497" cy="57596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1970"/>
            <a:ext cx="8229600" cy="50671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группа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«Аленушка»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244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админ\Desktop\физк\JudLJEYk74Q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85728"/>
            <a:ext cx="8329281" cy="62469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209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админ\Desktop\физк\VYJbL4GMQk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0030" y="764704"/>
            <a:ext cx="7464828" cy="559862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57148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Средняя группа «Умка»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7536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Использование нестандартного физкультурного оборудования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Рисунок 3" descr="C:\Documents and Settings\Djoni\Рабочий стол\ПРОЕКТ нест.оборудов\фото\x12snnH_tfQ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857364"/>
            <a:ext cx="3143272" cy="42148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Documents and Settings\Djoni\Рабочий стол\ПРОЕКТ нест.оборудов\фото\VgdDRMDAWdM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928802"/>
            <a:ext cx="2954960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Djoni\Рабочий стол\ПРОЕКТ нест.оборудов\фото\ivtQLq8n4f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785794"/>
            <a:ext cx="3786214" cy="51435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Djoni\Рабочий стол\ПРОЕКТ нест.оборудов\фото\ufxCOWBcbyc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857232"/>
            <a:ext cx="3571900" cy="50006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Djoni\Рабочий стол\ПРОЕКТ нест.оборудов\фото\76QQyH4Qa7k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642918"/>
            <a:ext cx="6929486" cy="5286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Djoni\Рабочий стол\ПРОЕКТ нест.оборудов\фото\Tfxzb_2_K4Q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785794"/>
            <a:ext cx="7320245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143116"/>
            <a:ext cx="7467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Спасибо за внимание!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214414" y="1785926"/>
            <a:ext cx="6984776" cy="161448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Цель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центра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физического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развития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обеспечение и регулирование уровня двигательной активности детей в режиме дня.</a:t>
            </a:r>
          </a:p>
        </p:txBody>
      </p:sp>
    </p:spTree>
    <p:extLst>
      <p:ext uri="{BB962C8B-B14F-4D97-AF65-F5344CB8AC3E}">
        <p14:creationId xmlns:p14="http://schemas.microsoft.com/office/powerpoint/2010/main" val="20924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500" b="1" dirty="0"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центра:</a:t>
            </a:r>
            <a:endParaRPr lang="ru-RU" sz="35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приобретение двигательного опыта и физических качеств: координации и гибкости;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правильное формирование опорно-двигательной системы организма;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развитие равновесия, координации движения, крупной и мелкой моторики обеих рук;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закрепление навыка выполнения основных движений (ходьба, бег, мягкие прыжки, повороты в обе стороны);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формирование начальных представлений о некоторых видах спорта;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овладение подвижными играми с правилами;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становление целенаправленности и саморегуляции в двигательной сфере;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- становление ценностей здорового образа жизни, овладение его элементарными нормами и правилами (в питании, двигательном режиме, закаливании, при формировании полезных привычек и др.).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634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500042"/>
            <a:ext cx="8229600" cy="5857916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800" b="1" dirty="0">
                <a:latin typeface="Times New Roman" pitchFamily="18" charset="0"/>
                <a:cs typeface="Times New Roman" pitchFamily="18" charset="0"/>
              </a:rPr>
              <a:t>Требования к </a:t>
            </a:r>
            <a:r>
              <a:rPr lang="ru-RU" sz="3800" b="1" dirty="0" smtClean="0">
                <a:latin typeface="Times New Roman" pitchFamily="18" charset="0"/>
                <a:cs typeface="Times New Roman" pitchFamily="18" charset="0"/>
              </a:rPr>
              <a:t>центру:</a:t>
            </a:r>
            <a:endParaRPr lang="ru-RU" sz="3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 Безопасность размещения: спортивный уголок не следует размещать рядом с окнами, центром науки и природы, центром песка и воды, центром театра и музыки. Он может быть размещен: в приемной, групповой или спальной комнате.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2. Отвечать гигиеническим и педагогическим требованиям, а расположение - принципу целесообразности.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3. Уголок должен логично вписываться в интерьер комнаты и быть эстетически оформлен.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5. Уголок должен соответствовать возрасту детей и требованиям программы, обеспечивать свободный выбор и доступ детей.</a:t>
            </a:r>
          </a:p>
          <a:p>
            <a:pPr marL="0" indent="0">
              <a:buNone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6. Материалы, из которых изготовлено оборудование, должны отвечать гигиеническим требованиям, быть экологически чистыми и прочными.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7042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админ\Desktop\физк\RS25LsE7VJw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1928802"/>
            <a:ext cx="4768893" cy="3576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C:\Users\админ\Desktop\физк\5yz7Qr_qs4k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508" y="1124744"/>
            <a:ext cx="3942438" cy="52565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Подготовительная к школе группа «Фея»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7041181"/>
      </p:ext>
    </p:extLst>
  </p:cSld>
  <p:clrMapOvr>
    <a:masterClrMapping/>
  </p:clrMapOvr>
  <p:transition>
    <p:cut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админ\Desktop\физк\2_G8A0vdM70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08720"/>
            <a:ext cx="7344816" cy="55086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524" y="39762"/>
            <a:ext cx="8229600" cy="508918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Подготовительная у школе группа «Мальвина»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7935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Подготовительная у школе группа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«Златовласка»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админ\Desktop\физк\pVEzT73E_v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692696"/>
            <a:ext cx="4499691" cy="59995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51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2397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группа «Семицветик»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админ\Desktop\физк\_zjyptBA4RA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31740" y="548680"/>
            <a:ext cx="4651950" cy="62026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3419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админ\Desktop\физк\RWfoIaTQN7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589" y="836712"/>
            <a:ext cx="7548330" cy="56612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062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Старшая группа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«Золушка»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70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291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Century Schoolbook</vt:lpstr>
      <vt:lpstr>Times New Roman</vt:lpstr>
      <vt:lpstr>Wingdings</vt:lpstr>
      <vt:lpstr>Wingdings 2</vt:lpstr>
      <vt:lpstr>Эркер</vt:lpstr>
      <vt:lpstr>Центр физического развития в ДОУ</vt:lpstr>
      <vt:lpstr>Презентация PowerPoint</vt:lpstr>
      <vt:lpstr>Презентация PowerPoint</vt:lpstr>
      <vt:lpstr>Презентация PowerPoint</vt:lpstr>
      <vt:lpstr>Подготовительная к школе группа «Фея»</vt:lpstr>
      <vt:lpstr>Подготовительная у школе группа «Мальвина»</vt:lpstr>
      <vt:lpstr>Подготовительная у школе группа «Златовласка»</vt:lpstr>
      <vt:lpstr>Старшая группа «Семицветик»</vt:lpstr>
      <vt:lpstr>Старшая группа «Золушка»</vt:lpstr>
      <vt:lpstr>Старшая группа «Аленушка»</vt:lpstr>
      <vt:lpstr>Презентация PowerPoint</vt:lpstr>
      <vt:lpstr>Средняя группа «Умка»</vt:lpstr>
      <vt:lpstr>Использование нестандартного физкультурного оборудования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админ</dc:creator>
  <cp:lastModifiedBy>User</cp:lastModifiedBy>
  <cp:revision>15</cp:revision>
  <dcterms:created xsi:type="dcterms:W3CDTF">2017-12-05T07:34:42Z</dcterms:created>
  <dcterms:modified xsi:type="dcterms:W3CDTF">2023-01-09T12:42:30Z</dcterms:modified>
</cp:coreProperties>
</file>