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70" r:id="rId4"/>
    <p:sldId id="271" r:id="rId5"/>
    <p:sldId id="269" r:id="rId6"/>
    <p:sldId id="261" r:id="rId7"/>
    <p:sldId id="262" r:id="rId8"/>
    <p:sldId id="263" r:id="rId9"/>
    <p:sldId id="265" r:id="rId10"/>
    <p:sldId id="266" r:id="rId11"/>
    <p:sldId id="264" r:id="rId12"/>
    <p:sldId id="268" r:id="rId13"/>
    <p:sldId id="267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1%91%D1%82%D1%87%D0%B8%D0%BA-%D0%BA%D0%BE%D1%81%D0%BC%D0%BE%D0%BD%D0%B0%D0%B2%D1%82_%D0%A1%D0%A1%D0%A1%D0%A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1%81%D0%BC%D0%BE%D0%BD%D0%B0%D0%B2%D1%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ru.wikipedia.org/wiki/%D0%A2%D0%B0%D1%80%D0%B0%D0%BD_(%D0%B2%D0%BE%D0%B7%D0%B4%D1%83%D1%88%D0%BD%D1%8B%D0%B9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ru.wikipedia.org/wiki/%D0%93%D0%B5%D0%BD%D0%B5%D1%80%D0%B0%D0%BB-%D0%BF%D0%BE%D0%BB%D0%BA%D0%BE%D0%B2%D0%BD%D0%B8%D0%BA_%D1%82%D0%B0%D0%BD%D0%BA%D0%BE%D0%B2%D1%8B%D1%85_%D0%B2%D0%BE%D0%B9%D1%81%D0%B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Герои Оренбургской области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4797152"/>
            <a:ext cx="3538736" cy="132901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dirty="0"/>
              <a:t>Подготовила: </a:t>
            </a:r>
            <a:r>
              <a:rPr lang="ru-RU" sz="2400" dirty="0" err="1"/>
              <a:t>Кантимирова</a:t>
            </a:r>
            <a:r>
              <a:rPr lang="ru-RU" sz="2400"/>
              <a:t> С.А.- воспитатель </a:t>
            </a:r>
            <a:r>
              <a:rPr lang="ru-RU" sz="2400" dirty="0"/>
              <a:t>МДОАУ №183 г. Оренбурга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Герой России 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Мустафин Раис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Рауфович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340768"/>
            <a:ext cx="4932040" cy="551723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Родился 23.10.1980г. </a:t>
            </a: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Место рождения: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с.Алмала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Переволоцкого района Оренбургской области.</a:t>
            </a: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27.01. 2000 г. Нальчик.</a:t>
            </a: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Вызвав всю огневую мощь противника на себя, он дал возможность своему подразделению провести контратаку и вынудить боевиков отступить.</a:t>
            </a: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9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4998" y="0"/>
            <a:ext cx="919001" cy="1785926"/>
          </a:xfrm>
          <a:prstGeom prst="rect">
            <a:avLst/>
          </a:prstGeom>
        </p:spPr>
      </p:pic>
      <p:pic>
        <p:nvPicPr>
          <p:cNvPr id="5" name="Рисунок 4" descr="MustafinRR2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19002"/>
            <a:ext cx="4176464" cy="553899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58214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Герой России</a:t>
            </a:r>
            <a:b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Прохоренко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Александр Александрович</a:t>
            </a:r>
          </a:p>
        </p:txBody>
      </p:sp>
      <p:pic>
        <p:nvPicPr>
          <p:cNvPr id="4" name="Содержимое 3" descr="Прохоренко_Александр_Александрови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285860"/>
            <a:ext cx="3965506" cy="5572140"/>
          </a:xfrm>
        </p:spPr>
      </p:pic>
      <p:sp>
        <p:nvSpPr>
          <p:cNvPr id="5" name="TextBox 4"/>
          <p:cNvSpPr txBox="1"/>
          <p:nvPr/>
        </p:nvSpPr>
        <p:spPr>
          <a:xfrm>
            <a:off x="3786182" y="1142984"/>
            <a:ext cx="47863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22.06.1990-17.03.2017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Место рождения: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с.Городки 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Тюльганского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района Оренбургской области</a:t>
            </a:r>
          </a:p>
        </p:txBody>
      </p:sp>
      <p:pic>
        <p:nvPicPr>
          <p:cNvPr id="6" name="Рисунок 5" descr="19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24998" y="0"/>
            <a:ext cx="919001" cy="17859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57620" y="3429000"/>
            <a:ext cx="52863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Старший лейтенант.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Погиб при исполнении воинского долга в ходе боёв за Пальмиру (Сирия).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Вступил в бой с террористами и, не желая сдаваться в плен, вызвал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авиаудар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на себя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58072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Дважды Герой Советского Союза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Романенко Юрий Викторович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857364"/>
            <a:ext cx="464343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Родился 1.08. 1944г.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Место рождения:</a:t>
            </a:r>
            <a:r>
              <a:rPr lang="ru-RU" b="1" dirty="0"/>
              <a:t> </a:t>
            </a:r>
          </a:p>
          <a:p>
            <a:pPr>
              <a:buNone/>
            </a:pPr>
            <a:r>
              <a:rPr lang="ru-RU" b="1" dirty="0"/>
              <a:t>пос.Колтубановский,</a:t>
            </a:r>
          </a:p>
          <a:p>
            <a:pPr>
              <a:buNone/>
            </a:pPr>
            <a:r>
              <a:rPr lang="ru-RU" b="1" dirty="0" err="1"/>
              <a:t>Бузулукский</a:t>
            </a:r>
            <a:r>
              <a:rPr lang="ru-RU" b="1" dirty="0"/>
              <a:t> </a:t>
            </a:r>
            <a:r>
              <a:rPr lang="ru-RU" b="1" dirty="0" err="1"/>
              <a:t>р-он</a:t>
            </a:r>
            <a:r>
              <a:rPr lang="ru-RU" b="1" dirty="0"/>
              <a:t>, Оренбургской обл.</a:t>
            </a:r>
          </a:p>
          <a:p>
            <a:pPr>
              <a:buNone/>
            </a:pPr>
            <a:r>
              <a:rPr lang="ru-RU" b="1" dirty="0">
                <a:hlinkClick r:id="rId3" tooltip="Лётчик-космонавт СССР"/>
              </a:rPr>
              <a:t>лётчик-космонавт СССР</a:t>
            </a:r>
            <a:endParaRPr lang="ru-RU" b="1" dirty="0"/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Космические полёты: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1977, 1980, 1987 г.</a:t>
            </a:r>
          </a:p>
        </p:txBody>
      </p:sp>
      <p:pic>
        <p:nvPicPr>
          <p:cNvPr id="5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0"/>
            <a:ext cx="802407" cy="1585002"/>
          </a:xfrm>
          <a:prstGeom prst="rect">
            <a:avLst/>
          </a:prstGeom>
          <a:noFill/>
        </p:spPr>
      </p:pic>
      <p:pic>
        <p:nvPicPr>
          <p:cNvPr id="6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pic>
        <p:nvPicPr>
          <p:cNvPr id="9" name="Рисунок 8" descr="0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214983"/>
            <a:ext cx="4000496" cy="564301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Гагарин Юрий Алексеевич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857364"/>
            <a:ext cx="5143504" cy="50006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sz="4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ё</a:t>
            </a:r>
            <a:r>
              <a:rPr lang="ru-RU" sz="4000" b="1" u="sng" dirty="0">
                <a:latin typeface="Times New Roman" pitchFamily="18" charset="0"/>
                <a:cs typeface="Times New Roman" pitchFamily="18" charset="0"/>
                <a:hlinkClick r:id="rId3"/>
              </a:rPr>
              <a:t>тчик-космонавт</a:t>
            </a:r>
          </a:p>
          <a:p>
            <a:pPr algn="ctr">
              <a:buNone/>
            </a:pPr>
            <a:r>
              <a:rPr lang="ru-RU" sz="4000" b="1" u="sng" dirty="0">
                <a:latin typeface="Times New Roman" pitchFamily="18" charset="0"/>
                <a:cs typeface="Times New Roman" pitchFamily="18" charset="0"/>
                <a:hlinkClick r:id="rId3"/>
              </a:rPr>
              <a:t> СССР № 1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Учился в Оренбургском высшем военном училище летчиков.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(1955 -1957гг.) </a:t>
            </a:r>
          </a:p>
        </p:txBody>
      </p:sp>
      <p:pic>
        <p:nvPicPr>
          <p:cNvPr id="4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pic>
        <p:nvPicPr>
          <p:cNvPr id="5" name="Рисунок 4" descr="gagari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428755"/>
            <a:ext cx="4071934" cy="542924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B3F786-C25D-4117-B5AE-A977D19F6D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8002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Зеленко Екатерина Ивановна</a:t>
            </a:r>
          </a:p>
        </p:txBody>
      </p:sp>
      <p:pic>
        <p:nvPicPr>
          <p:cNvPr id="4" name="Содержимое 3" descr="Zelenko_Ekaterin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541462"/>
            <a:ext cx="3925100" cy="5316538"/>
          </a:xfrm>
        </p:spPr>
      </p:pic>
      <p:sp>
        <p:nvSpPr>
          <p:cNvPr id="5" name="TextBox 4"/>
          <p:cNvSpPr txBox="1"/>
          <p:nvPr/>
        </p:nvSpPr>
        <p:spPr>
          <a:xfrm>
            <a:off x="4000496" y="1556792"/>
            <a:ext cx="51435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Выпускница 3-ей Оренбургской военной школы летчиков.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Лётчица, старший лейтенант,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единственная в мире женщина,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Совершившая в начале 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  <a:hlinkClick r:id="rId4" tooltip="Таран (воздушный)"/>
              </a:rPr>
              <a:t>воздушный таран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истребителя противника на штурмовике СУ-2.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44408" cy="12289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Сорокин Виталий Андреевич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orokin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12775"/>
            <a:ext cx="4067944" cy="5423925"/>
          </a:xfrm>
        </p:spPr>
      </p:pic>
      <p:pic>
        <p:nvPicPr>
          <p:cNvPr id="7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39952" y="1556792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25.11.1921 - 14.11.1985 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Место рождения: г. Орск</a:t>
            </a:r>
          </a:p>
          <a:p>
            <a:pPr algn="ctr"/>
            <a:r>
              <a:rPr lang="ru-RU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Летчик  </a:t>
            </a:r>
            <a:endParaRPr lang="ru-RU" sz="2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3140968"/>
            <a:ext cx="482453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11 марта 1945 его самолет был подбит при заходе на боевую цель, сам он получил тяжелое ранение, но задание выполнил, а затем посадил машину на свой аэродром.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781236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Чернышёв Аркадий Петрович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hernysho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28503"/>
            <a:ext cx="4067944" cy="5729498"/>
          </a:xfrm>
        </p:spPr>
      </p:pic>
      <p:pic>
        <p:nvPicPr>
          <p:cNvPr id="4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39951" y="1124744"/>
            <a:ext cx="48245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25.01.1917 - 26.03.1944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Место рождения: город Орск Оренбургской области</a:t>
            </a:r>
          </a:p>
          <a:p>
            <a:pPr algn="ctr"/>
            <a:r>
              <a:rPr lang="ru-RU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Летчик</a:t>
            </a:r>
            <a:endParaRPr lang="ru-RU" sz="2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2924944"/>
            <a:ext cx="5076056" cy="39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Командир эскадрильи 1-го гвардейского минно-торпедного авиаполка капитан Чернышев особенно  отличился во время боевых действий у стен Ленинграда: морские летчики наносили удары по вражеским кораблям, военно-морским базам, аэродромам, железнодорожным узлам, колоннам войск.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88436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Плакса Михаил Андреевич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124744"/>
            <a:ext cx="4464496" cy="5001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1915 - 26.10.1944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Место рождения: </a:t>
            </a: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Кошенсай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Домбаровского района Оренбургской области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3933056"/>
            <a:ext cx="4427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Проявил отвагу и мужество при форсировании Днепра, при захвате и удержании плацдарма на западном берегу реки.</a:t>
            </a:r>
          </a:p>
        </p:txBody>
      </p:sp>
      <p:pic>
        <p:nvPicPr>
          <p:cNvPr id="7" name="Рисунок 6" descr="plaksamihand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191935"/>
            <a:ext cx="4067944" cy="56660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380312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Дважды Герой Советского Союза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Родимцев Александр Ильич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Rodimtse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340768"/>
            <a:ext cx="3784980" cy="5517232"/>
          </a:xfrm>
        </p:spPr>
      </p:pic>
      <p:pic>
        <p:nvPicPr>
          <p:cNvPr id="4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pic>
        <p:nvPicPr>
          <p:cNvPr id="5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0"/>
            <a:ext cx="802407" cy="15850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29058" y="1428736"/>
            <a:ext cx="457716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08.03.1905 - 13.04.1977 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Место рождения: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село Шарлык Оренбургской  области.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3357562"/>
            <a:ext cx="53578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</a:t>
            </a:r>
            <a:r>
              <a:rPr lang="ru-RU" sz="32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Генерал-полковник.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Командир 13-й гвардейской стрелковой дивизии, 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особо отличившейся в Сталинградской битве 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(17.07.1942 — 02.02.1943)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 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Обухов Виктор Тимофеевич</a:t>
            </a:r>
          </a:p>
        </p:txBody>
      </p:sp>
      <p:pic>
        <p:nvPicPr>
          <p:cNvPr id="4" name="Содержимое 3" descr="obuhov_v_t_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285860"/>
            <a:ext cx="3720223" cy="5572140"/>
          </a:xfr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786182" y="1214422"/>
            <a:ext cx="5357818" cy="270843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03.04.1898 - 26.11.1975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Место рождения: село Никольское Оренбургского района Оренбургской области.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  <a:hlinkClick r:id="rId4"/>
              </a:rPr>
              <a:t>генерал-полковник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latin typeface="Times New Roman" pitchFamily="18" charset="0"/>
                <a:cs typeface="Times New Roman" pitchFamily="18" charset="0"/>
                <a:hlinkClick r:id="rId4"/>
              </a:rPr>
              <a:t>танковых войск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14744" y="4000504"/>
            <a:ext cx="5429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Участвовал в боях под Сталинградом, на Курской дуге, освобождал Украину, Белоруссию, Литву, Латвию, форсировал Березину, окружил и ликвидировал минскую группировку, освободив Вилейку, Молодечно, Вильнюс.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72386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Муса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Джалиль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285860"/>
            <a:ext cx="4103868" cy="5572140"/>
          </a:xfrm>
        </p:spPr>
      </p:pic>
      <p:pic>
        <p:nvPicPr>
          <p:cNvPr id="5" name="Picture 2" descr="C:\Users\22\Desktop\medal_zolotaya_zvezda_sss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1593" y="0"/>
            <a:ext cx="802407" cy="15850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43372" y="5042118"/>
            <a:ext cx="52149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Ни жестокие пытки, ни посулы свободы, жизни и благополучия не сломили его воли и преданности Родине.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1285860"/>
            <a:ext cx="50006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2.02.1906-25.08.1944</a:t>
            </a:r>
          </a:p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д.Мустафино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Шарлыкский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район, Оренбургская область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1349" y="2643182"/>
            <a:ext cx="48526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Татарский поэт.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время Вов попал в плен,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вел подпольную работу по организации побегов военнопленных  из немецкого легиона 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Идель-Урал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22\Desktop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Герой России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Жолдинов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Жантас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Бахитжанович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9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4998" y="0"/>
            <a:ext cx="919001" cy="17859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86182" y="1285860"/>
            <a:ext cx="53578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29.06.1976- 11.06.1996</a:t>
            </a: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Место рождения:</a:t>
            </a: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Красночабанский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Домбаровского района Оренбургской области</a:t>
            </a:r>
          </a:p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Стрелок, рядовой.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3929066"/>
            <a:ext cx="5143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составе сводного полка участвовал в Первой чеченской войне (1994-1996)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Погиб, прикрывая отход товарищей и мирных жителей.</a:t>
            </a:r>
            <a:endParaRPr lang="ru-RU" dirty="0"/>
          </a:p>
        </p:txBody>
      </p:sp>
      <p:pic>
        <p:nvPicPr>
          <p:cNvPr id="9" name="Рисунок 8" descr="image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07728"/>
            <a:ext cx="3982420" cy="56502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309</TotalTime>
  <Words>577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Герои Оренбургской области</vt:lpstr>
      <vt:lpstr>Герой Советского союза Зеленко Екатерина Ивановна</vt:lpstr>
      <vt:lpstr>Герой Советского союза  Сорокин Виталий Андреевич </vt:lpstr>
      <vt:lpstr>Герой Советского союза  Чернышёв Аркадий Петрович </vt:lpstr>
      <vt:lpstr>Герой Советского союза  Плакса Михаил Андреевич </vt:lpstr>
      <vt:lpstr>Дважды Герой Советского Союза Родимцев Александр Ильич </vt:lpstr>
      <vt:lpstr>Герой Советского Союза  Обухов Виктор Тимофеевич</vt:lpstr>
      <vt:lpstr>Герой Советского Союза  Муса Джалиль</vt:lpstr>
      <vt:lpstr>Герой России Жолдинов Жантас Бахитжанович</vt:lpstr>
      <vt:lpstr>Герой России  Мустафин Раис Рауфович </vt:lpstr>
      <vt:lpstr>Герой России Прохоренко Александр Александрович</vt:lpstr>
      <vt:lpstr>Дважды Герой Советского Союза  Романенко Юрий Викторович</vt:lpstr>
      <vt:lpstr>Герой Советского союза Гагарин Юрий Алексеевич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User</cp:lastModifiedBy>
  <cp:revision>41</cp:revision>
  <dcterms:created xsi:type="dcterms:W3CDTF">2018-02-16T11:32:30Z</dcterms:created>
  <dcterms:modified xsi:type="dcterms:W3CDTF">2023-01-10T11:37:35Z</dcterms:modified>
</cp:coreProperties>
</file>