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nfodoski.ru/images/detailed/25/%D0%BF%D0%B5%D1%80%D1%80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28600"/>
            <a:ext cx="3352800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09800" y="4648200"/>
            <a:ext cx="45363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Цель</a:t>
            </a:r>
          </a:p>
          <a:p>
            <a:r>
              <a:rPr lang="ru-RU" sz="1200" dirty="0" smtClean="0"/>
              <a:t>Познакомиться с жизнью и творчеством писателя</a:t>
            </a:r>
          </a:p>
          <a:p>
            <a:r>
              <a:rPr lang="ru-RU" sz="1200" dirty="0" smtClean="0"/>
              <a:t>Задачи</a:t>
            </a:r>
          </a:p>
          <a:p>
            <a:r>
              <a:rPr lang="ru-RU" sz="1200" dirty="0" smtClean="0"/>
              <a:t>Научиться понимать мораль сказок, чему они учат</a:t>
            </a:r>
          </a:p>
          <a:p>
            <a:r>
              <a:rPr lang="ru-RU" sz="1200" dirty="0" smtClean="0"/>
              <a:t>Прививать любовь к чтению сказок, к художественной литературе</a:t>
            </a:r>
          </a:p>
          <a:p>
            <a:r>
              <a:rPr lang="ru-RU" sz="1200" dirty="0" smtClean="0"/>
              <a:t>Учить проявлять сочувствие к героям, к ситуациям</a:t>
            </a:r>
          </a:p>
          <a:p>
            <a:endParaRPr lang="ru-RU" sz="1200" dirty="0" smtClean="0"/>
          </a:p>
          <a:p>
            <a:r>
              <a:rPr lang="ru-RU" sz="1200" dirty="0" smtClean="0"/>
              <a:t>Подготовила Антонова Ю.В.</a:t>
            </a: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Портрет Шарлья Перро в детст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2743200" cy="1828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24200" y="228600"/>
            <a:ext cx="403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Будущий прославленный сказочник родился12 января 1628 года в столице Франции – Париже. </a:t>
            </a:r>
          </a:p>
          <a:p>
            <a:r>
              <a:rPr lang="ru-RU" sz="1200" dirty="0" smtClean="0"/>
              <a:t>Его родители – парламентский судья Пьер Перро и домохозяйка </a:t>
            </a:r>
            <a:r>
              <a:rPr lang="ru-RU" sz="1200" dirty="0" err="1" smtClean="0"/>
              <a:t>Пакетт</a:t>
            </a:r>
            <a:r>
              <a:rPr lang="ru-RU" sz="1200" dirty="0" smtClean="0"/>
              <a:t> </a:t>
            </a:r>
            <a:r>
              <a:rPr lang="ru-RU" sz="1200" dirty="0" err="1" smtClean="0"/>
              <a:t>Леклеркуже</a:t>
            </a:r>
            <a:r>
              <a:rPr lang="ru-RU" sz="1200" dirty="0" smtClean="0"/>
              <a:t> на тот момент уже воспитывали четверых сыновей – Жана, Пьера, Клода, Николя. </a:t>
            </a:r>
          </a:p>
          <a:p>
            <a:r>
              <a:rPr lang="ru-RU" sz="1200" dirty="0" smtClean="0"/>
              <a:t>Вместе с Шарлем родился и его брат-близнец Франсуа, но он умер в возрасте шести месяцев от воспаления легких. 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2057400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Шарлю повезло родиться в интеллигентной и достаточно обеспеченной семье. Его дед по линии отца нажил богатство торговлей. Мама была дворянкой, ее детство и юность прошли в поместье </a:t>
            </a:r>
            <a:r>
              <a:rPr lang="ru-RU" sz="1200" dirty="0" err="1" smtClean="0"/>
              <a:t>Вири</a:t>
            </a:r>
            <a:r>
              <a:rPr lang="ru-RU" sz="1200" dirty="0" smtClean="0"/>
              <a:t>. В детские годы там часто бывал и Шарль, и скорее всего, именно эти места навеяли ему истории для будущих сказок. Мама имела хорошее образование, поэтому вначале занималась детьми сама. С ее помощью все мальчики овладели навыками письма и чтения. Когда Шарлю исполнилось восемь, его отправили в колледж </a:t>
            </a:r>
            <a:r>
              <a:rPr lang="ru-RU" sz="1200" dirty="0" err="1" smtClean="0"/>
              <a:t>Бовэ</a:t>
            </a:r>
            <a:r>
              <a:rPr lang="ru-RU" sz="1200" dirty="0" smtClean="0"/>
              <a:t>, близ Сорбонны. Он учился на факультете искусств. Ему нравилось учиться, но только дома, где можно было смело высказать свою точку зрения, отстоять свое мнение, а не тупо повторять материал за учителем. Мальчик пытался спорить с преподавателями, но это привело к тому, что однажды он просто бросил это учебное заведение. У Шарля был друг, такой же непоседа, как и он по имени </a:t>
            </a:r>
            <a:r>
              <a:rPr lang="ru-RU" sz="1200" dirty="0" err="1" smtClean="0"/>
              <a:t>Борэн</a:t>
            </a:r>
            <a:r>
              <a:rPr lang="ru-RU" sz="1200" dirty="0" smtClean="0"/>
              <a:t>. Он тоже бросил учебу в колледже за компанию с Перро, и с тех пор мальчишки занимались самостоятельно. Прошло несколько лет, и они полностью прошли учебную программу колледжа, знали латинский и греческий языки, историю Франции и античную литературу. Потом образованием Шарля занимался частный педагог. В 1651-м Перро стал дипломированным юристом.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48768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/>
              <a:t>Шарль Перро обратился к литературному творчеству, чтобы отдать дань моде тех лет. Светское общество того времени имело мало развлечений – балы, охота и чтение сказок. В 1694-м Шарль публикует свои произведения </a:t>
            </a:r>
            <a:r>
              <a:rPr lang="ru-RU" sz="1200" b="1" dirty="0" smtClean="0"/>
              <a:t>«Ослиная шкура» </a:t>
            </a:r>
            <a:r>
              <a:rPr lang="ru-RU" sz="1200" dirty="0" smtClean="0"/>
              <a:t>и </a:t>
            </a:r>
            <a:r>
              <a:rPr lang="ru-RU" sz="1200" b="1" dirty="0" smtClean="0"/>
              <a:t>«Смешные желания»</a:t>
            </a:r>
            <a:r>
              <a:rPr lang="ru-RU" sz="1200" dirty="0" smtClean="0"/>
              <a:t>,</a:t>
            </a:r>
            <a:r>
              <a:rPr lang="ru-RU" sz="1200" b="1" dirty="0" smtClean="0"/>
              <a:t> </a:t>
            </a:r>
            <a:r>
              <a:rPr lang="ru-RU" sz="1200" dirty="0" smtClean="0"/>
              <a:t>в 1696 году издает сказку </a:t>
            </a:r>
            <a:r>
              <a:rPr lang="ru-RU" sz="1200" b="1" dirty="0" smtClean="0"/>
              <a:t>«Спящая красавица». </a:t>
            </a:r>
            <a:r>
              <a:rPr lang="ru-RU" sz="1200" dirty="0" smtClean="0"/>
              <a:t>Тираж книг был небольшим, однако поклонников творчества Перро это не остановило.</a:t>
            </a:r>
            <a:endParaRPr lang="ru-RU" sz="1200" dirty="0"/>
          </a:p>
        </p:txBody>
      </p:sp>
      <p:pic>
        <p:nvPicPr>
          <p:cNvPr id="7" name="Picture 10" descr=" иллюстрация к сказке &quot;Спящая красавица&quot;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648200"/>
            <a:ext cx="34290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dn1.ozone.ru/multimedia/10219006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dn1.ozone.ru/multimedia/10219006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Шарль Перро. Сказки | Перро Шарль #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 иллюстрация к сказке &quot;Спящая красавица&quot;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rodb-v.ru/upload/medialibrary/100_voprosov/vz_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3200400" cy="31623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81400" y="152400"/>
            <a:ext cx="55626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Настоящим бестселлером того периода стал </a:t>
            </a:r>
            <a:r>
              <a:rPr lang="ru-RU" sz="1200" b="1" dirty="0" smtClean="0"/>
              <a:t>сборник</a:t>
            </a:r>
            <a:r>
              <a:rPr lang="ru-RU" sz="1200" dirty="0" smtClean="0"/>
              <a:t>, получивший название </a:t>
            </a:r>
            <a:r>
              <a:rPr lang="ru-RU" sz="1200" b="1" dirty="0" smtClean="0"/>
              <a:t>«Сказки матушки гусыни, или Истории и сказки былых времен с поучениями». </a:t>
            </a:r>
            <a:r>
              <a:rPr lang="ru-RU" sz="1200" dirty="0" smtClean="0"/>
              <a:t>Авторство этих сказок принадлежало не Шарлю. В далеком детстве он слышал эти сказки от своей няни, доработал их и представил в законченном виде. Единственная сказка, автором которой был Перро, называлась </a:t>
            </a:r>
            <a:r>
              <a:rPr lang="ru-RU" sz="1200" b="1" dirty="0" smtClean="0"/>
              <a:t>«</a:t>
            </a:r>
            <a:r>
              <a:rPr lang="ru-RU" sz="1200" b="1" dirty="0" err="1" smtClean="0"/>
              <a:t>Рике-хохолок</a:t>
            </a:r>
            <a:r>
              <a:rPr lang="ru-RU" sz="1200" b="1" dirty="0" smtClean="0"/>
              <a:t>».</a:t>
            </a:r>
          </a:p>
          <a:p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81400" y="1371600"/>
            <a:ext cx="541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Писатель сделал свои произведения более современными, они стали более понятны детям в любом возрасте. Язык героев – простой и понятный. Персонажи получились земными и узнаваемыми, они проявляют находчивость в преодолении трудностей и преград, как в сказке </a:t>
            </a:r>
            <a:r>
              <a:rPr lang="ru-RU" sz="1200" b="1" dirty="0" smtClean="0"/>
              <a:t>«Пряничный домик». </a:t>
            </a:r>
            <a:r>
              <a:rPr lang="ru-RU" sz="1200" dirty="0" smtClean="0"/>
              <a:t>Замок Принцессы из сказки </a:t>
            </a:r>
            <a:r>
              <a:rPr lang="ru-RU" sz="1200" b="1" dirty="0" smtClean="0"/>
              <a:t>«Спящая красавица»</a:t>
            </a:r>
            <a:r>
              <a:rPr lang="ru-RU" sz="1200" dirty="0" smtClean="0"/>
              <a:t> очень похож на замок </a:t>
            </a:r>
            <a:r>
              <a:rPr lang="ru-RU" sz="1200" dirty="0" err="1" smtClean="0"/>
              <a:t>Юсэ</a:t>
            </a:r>
            <a:r>
              <a:rPr lang="ru-RU" sz="1200" dirty="0" smtClean="0"/>
              <a:t>. Прототипом </a:t>
            </a:r>
            <a:r>
              <a:rPr lang="ru-RU" sz="1200" b="1" dirty="0" smtClean="0"/>
              <a:t>Красной Шапочки</a:t>
            </a:r>
            <a:r>
              <a:rPr lang="ru-RU" sz="1200" dirty="0" smtClean="0"/>
              <a:t> стала родная дочь Перро. Образ </a:t>
            </a:r>
            <a:r>
              <a:rPr lang="ru-RU" sz="1200" b="1" dirty="0" smtClean="0"/>
              <a:t>Синей Бороды </a:t>
            </a:r>
            <a:r>
              <a:rPr lang="ru-RU" sz="1200" dirty="0" smtClean="0"/>
              <a:t>тоже не вымышленный, Шарль «списал» его с маршала Жиль де Ре, которого казнили в Нанте в 1440-м году. Каждое произведение автора имеет свой вывод, мораль, которую он приберегает напоследок. 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76600" y="3429000"/>
            <a:ext cx="2514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err="1" smtClean="0"/>
              <a:t>Гризельда</a:t>
            </a:r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Смешные желания</a:t>
            </a:r>
          </a:p>
          <a:p>
            <a:pPr marL="342900" indent="-342900">
              <a:buAutoNum type="arabicPeriod"/>
            </a:pPr>
            <a:r>
              <a:rPr lang="ru-RU" sz="1400" dirty="0" err="1" smtClean="0"/>
              <a:t>Рикке</a:t>
            </a:r>
            <a:r>
              <a:rPr lang="ru-RU" sz="1400" dirty="0" smtClean="0"/>
              <a:t> с хохолком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Ослиная шкура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Спящая красавица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Золушка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Кот в сапогах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Волшебница(Подарки феи)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Красная шапочка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Мальчик с пальчик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Синяя борода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Пряничный домик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Красавица и чудовище</a:t>
            </a:r>
            <a:endParaRPr lang="ru-RU" sz="1400" dirty="0"/>
          </a:p>
        </p:txBody>
      </p:sp>
      <p:pic>
        <p:nvPicPr>
          <p:cNvPr id="12" name="Picture 2" descr="https://www.bookvoed.ru/files/1836/24/18/55/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200400"/>
            <a:ext cx="2895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85800"/>
            <a:ext cx="4572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Вопросы к сказкам.  Делимся на две команды</a:t>
            </a:r>
          </a:p>
          <a:p>
            <a:endParaRPr lang="ru-RU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Какие сказки Шарля Перро вы знаете?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Какие сказки вам кажутся самыми красивыми и почему?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Какая(какие) сказки самые страшные?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Кого из персонажей сказок вы считаете </a:t>
            </a:r>
          </a:p>
          <a:p>
            <a:pPr marL="342900" indent="-342900"/>
            <a:r>
              <a:rPr lang="ru-RU" sz="1400" dirty="0" smtClean="0"/>
              <a:t>       - самым смелым?</a:t>
            </a:r>
          </a:p>
          <a:p>
            <a:pPr marL="342900" indent="-342900"/>
            <a:r>
              <a:rPr lang="ru-RU" sz="1400" dirty="0" smtClean="0"/>
              <a:t>       - Самым добрым?</a:t>
            </a:r>
          </a:p>
          <a:p>
            <a:pPr marL="342900" indent="-342900"/>
            <a:r>
              <a:rPr lang="ru-RU" sz="1400" dirty="0" smtClean="0"/>
              <a:t>       - самым находчивым?</a:t>
            </a:r>
          </a:p>
          <a:p>
            <a:pPr marL="342900" indent="-342900"/>
            <a:r>
              <a:rPr lang="ru-RU" sz="1400" dirty="0" smtClean="0"/>
              <a:t>5.  Сколько раз Людоед совершал свои превращения?</a:t>
            </a:r>
          </a:p>
          <a:p>
            <a:pPr marL="342900" indent="-342900"/>
            <a:r>
              <a:rPr lang="ru-RU" sz="1400" dirty="0" smtClean="0"/>
              <a:t>6.  Сколько сыновей было у мельника?</a:t>
            </a:r>
          </a:p>
          <a:p>
            <a:pPr marL="342900" indent="-342900"/>
            <a:r>
              <a:rPr lang="ru-RU" sz="1400" dirty="0" smtClean="0"/>
              <a:t>7.  Сколько лет было принцессе, когда она уснула?</a:t>
            </a:r>
          </a:p>
          <a:p>
            <a:pPr marL="342900" indent="-342900"/>
            <a:r>
              <a:rPr lang="ru-RU" sz="1400" dirty="0" smtClean="0"/>
              <a:t>8.  Сколько волшебниц пригласили в крестные к принцессе?</a:t>
            </a:r>
          </a:p>
          <a:p>
            <a:pPr marL="342900" indent="-342900">
              <a:buAutoNum type="arabicPeriod" startAt="9"/>
            </a:pPr>
            <a:r>
              <a:rPr lang="ru-RU" sz="1400" dirty="0" smtClean="0"/>
              <a:t>Что потеряла героиня на балу?</a:t>
            </a:r>
          </a:p>
          <a:p>
            <a:pPr marL="342900" indent="-342900">
              <a:buAutoNum type="arabicPeriod" startAt="9"/>
            </a:pPr>
            <a:r>
              <a:rPr lang="ru-RU" sz="1400" dirty="0" smtClean="0"/>
              <a:t>Что несла Девочка бабушке?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19600" y="6858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Злая фея заколдовала меня и превратила в монстра. Я должен был оставаться им до тех пор, пока молодая красивая девушка не полюбит меня и не захочет выйти за меня замуж. 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43400" y="205740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Принцессе захотелось осмотреть древний замок. Бегая из комнаты в комнату, она, наконец, добралась до самого верха дворцовой башни.</a:t>
            </a:r>
          </a:p>
          <a:p>
            <a:r>
              <a:rPr lang="ru-RU" sz="1400" dirty="0" smtClean="0"/>
              <a:t>Там, в тесной каморке под крышей, сидела за прялкой какая-то старушка и преспокойно пряла пряжу. Как это ни странно, она ни от кого ни слова не слыхала о королевском запрете.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40386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Согласны вы послушаться моего совета? – спросил он своего хозяина. – В таком случае счастье у нас в руках. Всё, что от вас требуется, это пойти купаться на реку, туда, куда я вам укажу. Остальное предоставьте мне.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19600" y="51816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Бедную падчерицу заставляли делать всю самую грязную и тяжелую работу в доме: она чистила котлы и кастрюли, мыла лестницы, убирала комнаты мачехи и обеих барышень — своих сестриц.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86400" y="228600"/>
            <a:ext cx="2587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Узнай сказку по отрывку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853</Words>
  <PresentationFormat>Экран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21</cp:revision>
  <dcterms:created xsi:type="dcterms:W3CDTF">2023-01-09T07:41:09Z</dcterms:created>
  <dcterms:modified xsi:type="dcterms:W3CDTF">2023-01-10T10:27:38Z</dcterms:modified>
</cp:coreProperties>
</file>