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6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91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266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2130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239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8698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9273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16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71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348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14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839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44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769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0062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57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74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2B5E8-5C15-43A5-9BE9-ED8CB14FC144}" type="datetimeFigureOut">
              <a:rPr lang="ru-RU" smtClean="0"/>
              <a:pPr/>
              <a:t>04.01.2023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96AECD4-EE7C-4525-A3B1-218603A489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65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43608" y="413462"/>
            <a:ext cx="72728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Муниципальное автономное учреждение дополнительного образования «Центр развития творчества детей и юношества»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Детский клуб «Чайка»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504455" y="3467328"/>
            <a:ext cx="2448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астер-класс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Чайка\Downloads\IMG20221114121200_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62476" y="2383773"/>
            <a:ext cx="4106677" cy="27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37025" y="4850372"/>
            <a:ext cx="369947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Багдасарян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Цахик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Давидовна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педагог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дополнительного образования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первой квалификационной  категории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23528" y="6095999"/>
            <a:ext cx="84969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Оренбург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7024" y="2420888"/>
            <a:ext cx="278313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«Зайчик»</a:t>
            </a:r>
            <a:endParaRPr lang="ru-RU" sz="4400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б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релок-игрушка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492450" y="919754"/>
            <a:ext cx="5400601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Новый год – это праздник с подарками, елочкой и веселыми зимними играми. Наши дети, очень любят заниматься разными веселыми приготовлениями к торжеству. По этому мы решили сделать своими руками подарок к новому году брелок-игрушка «Зайчик».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Кожаные игрушки нынче весьма популярны! Сегодня мы с вами научимся выполнять зайчика из кожи своими руками. Создать такой брелок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игрушку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елку не составит много труда. Наш зайчик из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кожи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будет хорошим подарком и может послужить украшением для новогодней елки.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Прежде чем мы приступим к выполнению зайчика, приготовим материалы и инструменты, которые нам </a:t>
            </a: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необходимы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для выполнения работы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https://img0.liveinternet.ru/images/attach/c/2/66/916/66916877_1290419376_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836784" cy="39131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569" y="16115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17" descr="IMG20221114121538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053894"/>
            <a:ext cx="3672896" cy="4975528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192106"/>
            <a:ext cx="5004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331640" y="1053894"/>
            <a:ext cx="367240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Материалы и инструменты: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•кожа (натуральная или искусственная);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синтепон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или любой-другой мягкий наполнитель;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•ножницы;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•шаблон с зайчиком (можно свой вариант);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•карандаш или ручка;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•игла;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•нитки в тон кожи или контрастные;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•маленькие черные бусины.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71600" y="332656"/>
            <a:ext cx="734481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Последовательно будем выполнять работу, соблюдая технику безопасности при работе с ножницами.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8" descr="https://paper-land.ru/wp-content/uploads/b/d/d/bdd32282f5bb9761f2f34522add6293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64013" cy="54006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79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https://heaclub.ru/tim/215bf48216e68bdea0b2955ebd363a1b/trafareti-zhivotnih-dlya-detei---shabl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9826" y="1393162"/>
            <a:ext cx="2265487" cy="2088249"/>
          </a:xfrm>
          <a:prstGeom prst="rect">
            <a:avLst/>
          </a:prstGeom>
          <a:noFill/>
        </p:spPr>
      </p:pic>
      <p:pic>
        <p:nvPicPr>
          <p:cNvPr id="2049" name="Рисунок 5" descr="https://comofazeremcasa.net/wp-content/uploads/2020/03/lembrancinha-de-coelho-de-feltro-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6392" y="420772"/>
            <a:ext cx="2028056" cy="318362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7779" y="873079"/>
            <a:ext cx="36004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этап: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Перед началом работы обработаем шаблон с зайчиком.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738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67944" y="4087751"/>
            <a:ext cx="453650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этап: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Подберем подходящую по цвету и размеру кожу. Поместим бумажную выкройку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«тело»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зайчика на кожу и аккуратно обведем ручкой. Вам нужно 2 такие детали.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Рисунок 16" descr="IMG20221114115457_01"/>
          <p:cNvPicPr>
            <a:picLocks noChangeAspect="1" noChangeArrowheads="1"/>
          </p:cNvPicPr>
          <p:nvPr/>
        </p:nvPicPr>
        <p:blipFill>
          <a:blip r:embed="rId4" cstate="print"/>
          <a:srcRect t="3587" r="8163"/>
          <a:stretch>
            <a:fillRect/>
          </a:stretch>
        </p:blipFill>
        <p:spPr bwMode="auto">
          <a:xfrm rot="5400000">
            <a:off x="849920" y="3442687"/>
            <a:ext cx="3582967" cy="2592001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773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" descr="IMG20221114115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79409"/>
            <a:ext cx="2606913" cy="2625323"/>
          </a:xfrm>
          <a:prstGeom prst="rect">
            <a:avLst/>
          </a:prstGeom>
          <a:noFill/>
        </p:spPr>
      </p:pic>
      <p:pic>
        <p:nvPicPr>
          <p:cNvPr id="1026" name="Рисунок 15" descr="IMG20221114115857_01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8673" y="651116"/>
            <a:ext cx="2629792" cy="2653616"/>
          </a:xfrm>
          <a:prstGeom prst="rect">
            <a:avLst/>
          </a:prstGeom>
          <a:noFill/>
        </p:spPr>
      </p:pic>
      <p:pic>
        <p:nvPicPr>
          <p:cNvPr id="1025" name="Рисунок 3" descr="IMG20221114115939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1554808" y="3586784"/>
            <a:ext cx="3068804" cy="2808313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98761" y="999917"/>
            <a:ext cx="3193119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ru-RU" sz="2000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этап: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 помощью ножниц вырежем все необходимые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элементы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0" y="4097695"/>
            <a:ext cx="44368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 этап: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Прикладываем детали,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омещаем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так, чтобы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все элементы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совпали.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7262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4993" y="486795"/>
            <a:ext cx="3746609" cy="1872208"/>
          </a:xfrm>
          <a:prstGeom prst="rect">
            <a:avLst/>
          </a:prstGeom>
          <a:noFill/>
        </p:spPr>
      </p:pic>
      <p:pic>
        <p:nvPicPr>
          <p:cNvPr id="20483" name="Рисунок 13" descr="IMG20221114120223_01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99777" y="2377101"/>
            <a:ext cx="2815681" cy="2168436"/>
          </a:xfrm>
          <a:prstGeom prst="rect">
            <a:avLst/>
          </a:prstGeom>
          <a:noFill/>
        </p:spPr>
      </p:pic>
      <p:pic>
        <p:nvPicPr>
          <p:cNvPr id="20482" name="Рисунок 12" descr="IMG20221114120243_01 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3208" y="4150252"/>
            <a:ext cx="2137465" cy="2386107"/>
          </a:xfrm>
          <a:prstGeom prst="rect">
            <a:avLst/>
          </a:prstGeom>
          <a:noFill/>
        </p:spPr>
      </p:pic>
      <p:pic>
        <p:nvPicPr>
          <p:cNvPr id="20481" name="Рисунок 14" descr="IMG20221114120314_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8297" y="4150252"/>
            <a:ext cx="1980123" cy="2349441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1520" y="654222"/>
            <a:ext cx="41044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 этап: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 помощью ручного петельного шва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соединяем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детали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112142" y="2564904"/>
            <a:ext cx="442029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этап: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 заканчивая сшивать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детали,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заполняем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поделку наполнителем. После заполнения половины продолжаем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сшивать.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7467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Рисунок 5" descr="IMG202211141207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96497" y="423920"/>
            <a:ext cx="2408782" cy="2501756"/>
          </a:xfrm>
          <a:prstGeom prst="rect">
            <a:avLst/>
          </a:prstGeom>
          <a:noFill/>
        </p:spPr>
      </p:pic>
      <p:pic>
        <p:nvPicPr>
          <p:cNvPr id="19459" name="Рисунок 11" descr="IMG20221114120745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6345060" y="547791"/>
            <a:ext cx="2420725" cy="2242070"/>
          </a:xfrm>
          <a:prstGeom prst="rect">
            <a:avLst/>
          </a:prstGeom>
          <a:noFill/>
        </p:spPr>
      </p:pic>
      <p:pic>
        <p:nvPicPr>
          <p:cNvPr id="19458" name="Рисуно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5415" y="4298056"/>
            <a:ext cx="3293009" cy="2550931"/>
          </a:xfrm>
          <a:prstGeom prst="rect">
            <a:avLst/>
          </a:prstGeom>
          <a:noFill/>
        </p:spPr>
      </p:pic>
      <p:pic>
        <p:nvPicPr>
          <p:cNvPr id="19457" name="Рисунок 7" descr="IMG20221114120955_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229446" y="3414377"/>
            <a:ext cx="2709676" cy="2505288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39990" y="626482"/>
            <a:ext cx="369693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Закончив соединение,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отрежем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завяжем 2-3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узла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оставшейся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нити,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затем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отрезаем лишнюю нить.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925054" y="2912695"/>
            <a:ext cx="468052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8этап: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Пришиваем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или приклеиваем на лицо фигурки две черные бусинки в виде глаз. Аккуратно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вышиваем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носик и ротик с помощью стебельчатого шва.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913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Рисунок 9" descr="IMG20221114121200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627570" y="942743"/>
            <a:ext cx="2356401" cy="2288047"/>
          </a:xfrm>
          <a:prstGeom prst="rect">
            <a:avLst/>
          </a:prstGeom>
          <a:noFill/>
        </p:spPr>
      </p:pic>
      <p:pic>
        <p:nvPicPr>
          <p:cNvPr id="22530" name="Рисунок 1" descr="20221111_1512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1807" y="4049697"/>
            <a:ext cx="2713963" cy="2587248"/>
          </a:xfrm>
          <a:prstGeom prst="rect">
            <a:avLst/>
          </a:prstGeom>
          <a:noFill/>
        </p:spPr>
      </p:pic>
      <p:pic>
        <p:nvPicPr>
          <p:cNvPr id="22529" name="Рисунок 6" descr="IMG20221114121632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23880" y="4086137"/>
            <a:ext cx="2591538" cy="2520280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67543" y="410547"/>
            <a:ext cx="867645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Очаровательный зайчик из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кожи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своими руками готов!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77928" y="3365903"/>
            <a:ext cx="81985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По желанию их можно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украсить.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У нас получились такие разные зайчики.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6902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8000">
        <p15:prstTrans prst="pageCurlDouble"/>
      </p:transition>
    </mc:Choice>
    <mc:Fallback>
      <p:transition spd="slow" advClick="0" advTm="8000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430</TotalTime>
  <Words>368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Чайка</dc:creator>
  <cp:lastModifiedBy>Чайка</cp:lastModifiedBy>
  <cp:revision>24</cp:revision>
  <dcterms:created xsi:type="dcterms:W3CDTF">2022-11-14T07:20:16Z</dcterms:created>
  <dcterms:modified xsi:type="dcterms:W3CDTF">2023-01-04T07:14:21Z</dcterms:modified>
</cp:coreProperties>
</file>