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pp.userapi.com/c840228/v840228481/3bbd2/4-PF8KU0Ho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501090" cy="4956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p.userapi.com/c834200/v834200481/3f19a/9LOhIO6wkc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328062" cy="5527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userapi.com/c840735/v840735481/2df06/RgmEKR73zu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595078" cy="5911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userapi.com/c841125/v841125481/43a0a/krBWxZUThiQ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8237920" cy="5626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userapi.com/c841038/v841038481/44cfe/WvLLKMiYmdU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380796" cy="5626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XXX</cp:lastModifiedBy>
  <cp:revision>1</cp:revision>
  <dcterms:created xsi:type="dcterms:W3CDTF">2023-01-11T16:43:19Z</dcterms:created>
  <dcterms:modified xsi:type="dcterms:W3CDTF">2023-01-11T16:47:18Z</dcterms:modified>
</cp:coreProperties>
</file>