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7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D3A4792-CB1D-4D6E-8EBC-2DD97BB49407}">
          <p14:sldIdLst>
            <p14:sldId id="256"/>
            <p14:sldId id="257"/>
            <p14:sldId id="258"/>
          </p14:sldIdLst>
        </p14:section>
        <p14:section name="Раздел без заголовка" id="{A93CBB35-4198-427F-A4DA-BF6D3FF74EC6}">
          <p14:sldIdLst>
            <p14:sldId id="260"/>
            <p14:sldId id="259"/>
            <p14:sldId id="261"/>
            <p14:sldId id="26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12168AD-1169-4D8F-A7AA-75BB0143B48E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7A4BB07-E13F-440F-A3C5-0A150245CF15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33652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68AD-1169-4D8F-A7AA-75BB0143B48E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4BB07-E13F-440F-A3C5-0A150245C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6967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68AD-1169-4D8F-A7AA-75BB0143B48E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4BB07-E13F-440F-A3C5-0A150245C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625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68AD-1169-4D8F-A7AA-75BB0143B48E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4BB07-E13F-440F-A3C5-0A150245C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999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12168AD-1169-4D8F-A7AA-75BB0143B48E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F7A4BB07-E13F-440F-A3C5-0A150245CF15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2438172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68AD-1169-4D8F-A7AA-75BB0143B48E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4BB07-E13F-440F-A3C5-0A150245C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655000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68AD-1169-4D8F-A7AA-75BB0143B48E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4BB07-E13F-440F-A3C5-0A150245C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20791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68AD-1169-4D8F-A7AA-75BB0143B48E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4BB07-E13F-440F-A3C5-0A150245C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961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68AD-1169-4D8F-A7AA-75BB0143B48E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4BB07-E13F-440F-A3C5-0A150245C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9344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812168AD-1169-4D8F-A7AA-75BB0143B48E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F7A4BB07-E13F-440F-A3C5-0A150245CF1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695963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812168AD-1169-4D8F-A7AA-75BB0143B48E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F7A4BB07-E13F-440F-A3C5-0A150245C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83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12168AD-1169-4D8F-A7AA-75BB0143B48E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F7A4BB07-E13F-440F-A3C5-0A150245CF1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04286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99F594-3CDB-425A-A3FC-D6181A3019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8523" y="-941832"/>
            <a:ext cx="10318418" cy="6547104"/>
          </a:xfrm>
        </p:spPr>
        <p:txBody>
          <a:bodyPr/>
          <a:lstStyle/>
          <a:p>
            <a:r>
              <a:rPr lang="ru-RU" sz="4800" dirty="0">
                <a:latin typeface="+mn-lt"/>
              </a:rPr>
              <a:t>Хохломская роспись</a:t>
            </a:r>
            <a:br>
              <a:rPr lang="ru-RU" sz="4800" dirty="0">
                <a:latin typeface="+mn-lt"/>
              </a:rPr>
            </a:br>
            <a:br>
              <a:rPr lang="ru-RU" sz="4800" dirty="0">
                <a:latin typeface="+mn-lt"/>
              </a:rPr>
            </a:br>
            <a:r>
              <a:rPr lang="ru-RU" sz="1400" dirty="0">
                <a:latin typeface="+mn-lt"/>
              </a:rPr>
              <a:t>номинация «Сюжетная композиция»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25F539D-1C1B-4BCA-A4BD-4C94CCB92A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15045" y="3995928"/>
            <a:ext cx="8045373" cy="2725547"/>
          </a:xfrm>
        </p:spPr>
        <p:txBody>
          <a:bodyPr>
            <a:normAutofit fontScale="92500" lnSpcReduction="10000"/>
          </a:bodyPr>
          <a:lstStyle/>
          <a:p>
            <a:r>
              <a:rPr lang="ru-RU" sz="1800" dirty="0"/>
              <a:t>В КОНКУРСЕ </a:t>
            </a:r>
          </a:p>
          <a:p>
            <a:r>
              <a:rPr lang="ru-RU" dirty="0"/>
              <a:t>«От мастерства учителя к </a:t>
            </a:r>
          </a:p>
          <a:p>
            <a:r>
              <a:rPr lang="ru-RU" dirty="0"/>
              <a:t>мастерству ученику» </a:t>
            </a:r>
          </a:p>
          <a:p>
            <a:r>
              <a:rPr lang="ru-RU" sz="1800" dirty="0"/>
              <a:t>Приняли участие:</a:t>
            </a:r>
          </a:p>
          <a:p>
            <a:r>
              <a:rPr lang="ru-RU" sz="1800" dirty="0"/>
              <a:t>Тулинова Наталья Максимовна</a:t>
            </a:r>
          </a:p>
          <a:p>
            <a:r>
              <a:rPr lang="ru-RU" sz="1900" dirty="0"/>
              <a:t>И РОДИТЕЛЬ </a:t>
            </a:r>
          </a:p>
          <a:p>
            <a:r>
              <a:rPr lang="ru-RU" sz="1800" dirty="0"/>
              <a:t>Тулинова Екатерина Геннадьевна</a:t>
            </a:r>
          </a:p>
          <a:p>
            <a:r>
              <a:rPr lang="ru-RU" sz="1800" dirty="0"/>
              <a:t>СПБ АППО</a:t>
            </a:r>
          </a:p>
        </p:txBody>
      </p:sp>
    </p:spTree>
    <p:extLst>
      <p:ext uri="{BB962C8B-B14F-4D97-AF65-F5344CB8AC3E}">
        <p14:creationId xmlns:p14="http://schemas.microsoft.com/office/powerpoint/2010/main" val="766941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2E37E3-4281-4E00-85D7-83AE6E15F6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034935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+mn-lt"/>
              </a:rPr>
              <a:t>КОМУ ИЗ НАС НЕ ЗНАКОМО ЯРКОЕ И  </a:t>
            </a:r>
            <a:br>
              <a:rPr lang="ru-RU" sz="3200" dirty="0">
                <a:latin typeface="+mn-lt"/>
              </a:rPr>
            </a:br>
            <a:r>
              <a:rPr lang="ru-RU" sz="3200" dirty="0">
                <a:latin typeface="+mn-lt"/>
              </a:rPr>
              <a:t>НАРЯДНОЕ ИСКУССТВО ХОХЛОМЫ!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056347B-C460-4F58-983D-0900838A23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92024"/>
            <a:ext cx="10178322" cy="6528815"/>
          </a:xfrm>
        </p:spPr>
        <p:txBody>
          <a:bodyPr/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 marL="0" indent="0">
              <a:lnSpc>
                <a:spcPct val="150000"/>
              </a:lnSpc>
              <a:buNone/>
            </a:pPr>
            <a:r>
              <a:rPr lang="ru-RU" dirty="0"/>
              <a:t>Ложки, миски, чашки, солонки, </a:t>
            </a:r>
            <a:r>
              <a:rPr lang="ru-RU" dirty="0" err="1"/>
              <a:t>карандашницы</a:t>
            </a:r>
            <a:r>
              <a:rPr lang="ru-RU" dirty="0"/>
              <a:t>  –  что-нибудь обязательно найдется в каждом доме.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F6832E8-102C-44A2-A455-E707FFBDB2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536" y="2304288"/>
            <a:ext cx="5418610" cy="3997591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062802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756F4D-0F98-4AB5-B3B4-53D0F13D9C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>
                <a:latin typeface="+mn-lt"/>
              </a:rPr>
              <a:t>А теперь немного истории…</a:t>
            </a:r>
            <a:br>
              <a:rPr lang="ru-RU" sz="2400" dirty="0">
                <a:latin typeface="+mn-lt"/>
              </a:rPr>
            </a:b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4103E05-74AD-41C4-B1EC-7F3F7D8C68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758952"/>
            <a:ext cx="10178322" cy="5998463"/>
          </a:xfrm>
        </p:spPr>
        <p:txBody>
          <a:bodyPr/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dirty="0"/>
              <a:t>Искусству Хохломы уже более 300 лет,  но оно, как и раньше, остается самым известным, доступным и любимым народным промыслом России.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BCC1F04-26BB-4A91-BC7D-C758C2980C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9618" y="2067372"/>
            <a:ext cx="6112764" cy="4408243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454272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756F4D-0F98-4AB5-B3B4-53D0F13D9C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1251678" y="301752"/>
            <a:ext cx="10178322" cy="80633"/>
          </a:xfrm>
        </p:spPr>
        <p:txBody>
          <a:bodyPr>
            <a:normAutofit fontScale="90000"/>
          </a:bodyPr>
          <a:lstStyle/>
          <a:p>
            <a:br>
              <a:rPr lang="ru-RU" sz="2400" dirty="0">
                <a:latin typeface="+mn-lt"/>
              </a:rPr>
            </a:b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4103E05-74AD-41C4-B1EC-7F3F7D8C68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301752"/>
            <a:ext cx="10178322" cy="6455663"/>
          </a:xfrm>
        </p:spPr>
        <p:txBody>
          <a:bodyPr/>
          <a:lstStyle/>
          <a:p>
            <a:pPr marL="0" indent="0" algn="ctr">
              <a:buNone/>
            </a:pPr>
            <a:endParaRPr lang="ru-RU" dirty="0"/>
          </a:p>
          <a:p>
            <a:pPr marL="0" indent="0" algn="ctr">
              <a:lnSpc>
                <a:spcPct val="150000"/>
              </a:lnSpc>
              <a:buNone/>
            </a:pPr>
            <a:r>
              <a:rPr lang="ru-RU" dirty="0"/>
              <a:t>Родилось искусство Хохломы в середине </a:t>
            </a:r>
            <a:r>
              <a:rPr lang="en-US" dirty="0"/>
              <a:t>XVII</a:t>
            </a:r>
            <a:r>
              <a:rPr lang="ru-RU" dirty="0"/>
              <a:t> века в крестьянском быту деревень </a:t>
            </a:r>
            <a:r>
              <a:rPr lang="ru-RU" dirty="0" err="1"/>
              <a:t>Семино</a:t>
            </a:r>
            <a:r>
              <a:rPr lang="ru-RU" dirty="0"/>
              <a:t>,       Новопокровское, Хрящи и </a:t>
            </a:r>
            <a:r>
              <a:rPr lang="ru-RU" dirty="0" err="1"/>
              <a:t>Кулигино</a:t>
            </a:r>
            <a:r>
              <a:rPr lang="ru-RU" dirty="0"/>
              <a:t>.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dirty="0"/>
              <a:t>А к концу </a:t>
            </a:r>
            <a:r>
              <a:rPr lang="en-US" dirty="0"/>
              <a:t>XIX</a:t>
            </a:r>
            <a:r>
              <a:rPr lang="ru-RU" dirty="0"/>
              <a:t> века им занимались почти что  в 150 окрестных деревнях!</a:t>
            </a:r>
          </a:p>
          <a:p>
            <a:pPr marL="0" indent="0" algn="ctr">
              <a:lnSpc>
                <a:spcPct val="150000"/>
              </a:lnSpc>
              <a:buNone/>
            </a:pPr>
            <a:endParaRPr lang="en-US" dirty="0"/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F0446DE-1F30-4894-8FDC-4AB6F225E1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5764" y="2367629"/>
            <a:ext cx="6275084" cy="4188619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023555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96024F8-78B1-4341-86DB-CAD2193338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539496"/>
            <a:ext cx="10178322" cy="60441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/>
              <a:t>Название промысла связано с старинным торговым селом Хохлома, куда из окрестных деревень свозили на продажу посуду.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29E9401-6E17-454B-AD37-F575DBFCEB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8242" y="1550669"/>
            <a:ext cx="7046214" cy="50330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157466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91BABB-E8C4-4D2D-9518-F1337BFD0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>
                <a:latin typeface="+mn-lt"/>
              </a:rPr>
              <a:t>Здесь представлены работы Натальи и Екатерины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02F9493-8C04-4693-8B5A-A8D6E4BC4F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/>
              <a:t>Работа </a:t>
            </a:r>
            <a:r>
              <a:rPr lang="ru-RU" dirty="0" err="1"/>
              <a:t>НАтальи</a:t>
            </a:r>
            <a:endParaRPr lang="ru-RU" dirty="0"/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15DDE856-4D73-41E4-A610-65076D7C25B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965" y="2983040"/>
            <a:ext cx="3994149" cy="2995612"/>
          </a:xfrm>
        </p:spPr>
      </p:pic>
      <p:sp>
        <p:nvSpPr>
          <p:cNvPr id="5" name="Текст 4">
            <a:extLst>
              <a:ext uri="{FF2B5EF4-FFF2-40B4-BE49-F238E27FC236}">
                <a16:creationId xmlns:a16="http://schemas.microsoft.com/office/drawing/2014/main" id="{ADA0CF9F-5BF4-4770-AFBC-06C3095AD8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/>
              <a:t>Работа </a:t>
            </a:r>
            <a:r>
              <a:rPr lang="ru-RU" dirty="0" err="1"/>
              <a:t>екатерины</a:t>
            </a:r>
            <a:endParaRPr lang="ru-RU" dirty="0"/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4E540278-78E6-4E62-B1B8-87F241D4AFEA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0809" y="2983040"/>
            <a:ext cx="2246709" cy="2995612"/>
          </a:xfrm>
        </p:spPr>
      </p:pic>
    </p:spTree>
    <p:extLst>
      <p:ext uri="{BB962C8B-B14F-4D97-AF65-F5344CB8AC3E}">
        <p14:creationId xmlns:p14="http://schemas.microsoft.com/office/powerpoint/2010/main" val="1170232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93A75D-08F1-42FD-85FD-294B36E14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7864" y="382384"/>
            <a:ext cx="10232136" cy="6475615"/>
          </a:xfrm>
        </p:spPr>
        <p:txBody>
          <a:bodyPr>
            <a:normAutofit/>
          </a:bodyPr>
          <a:lstStyle/>
          <a:p>
            <a:pPr algn="ctr"/>
            <a:br>
              <a:rPr lang="ru-RU" sz="2800" dirty="0">
                <a:latin typeface="+mn-lt"/>
              </a:rPr>
            </a:br>
            <a:br>
              <a:rPr lang="ru-RU" sz="2800" dirty="0">
                <a:latin typeface="+mn-lt"/>
              </a:rPr>
            </a:br>
            <a:r>
              <a:rPr lang="ru-RU" sz="2800" dirty="0">
                <a:latin typeface="+mn-lt"/>
              </a:rPr>
              <a:t>Спасибо за внимание !!!</a:t>
            </a:r>
            <a:br>
              <a:rPr lang="ru-RU" sz="2800" dirty="0">
                <a:latin typeface="+mn-lt"/>
              </a:rPr>
            </a:br>
            <a:endParaRPr lang="ru-RU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09711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Эмблема">
  <a:themeElements>
    <a:clrScheme name="Эмблема">
      <a:dk1>
        <a:sysClr val="windowText" lastClr="000000"/>
      </a:dk1>
      <a:lt1>
        <a:sysClr val="window" lastClr="FFFFFF"/>
      </a:lt1>
      <a:dk2>
        <a:srgbClr val="171312"/>
      </a:dk2>
      <a:lt2>
        <a:srgbClr val="F7F0DF"/>
      </a:lt2>
      <a:accent1>
        <a:srgbClr val="53AE6E"/>
      </a:accent1>
      <a:accent2>
        <a:srgbClr val="326267"/>
      </a:accent2>
      <a:accent3>
        <a:srgbClr val="C5C34A"/>
      </a:accent3>
      <a:accent4>
        <a:srgbClr val="BF6546"/>
      </a:accent4>
      <a:accent5>
        <a:srgbClr val="81B5A8"/>
      </a:accent5>
      <a:accent6>
        <a:srgbClr val="636455"/>
      </a:accent6>
      <a:hlink>
        <a:srgbClr val="81B5A8"/>
      </a:hlink>
      <a:folHlink>
        <a:srgbClr val="936888"/>
      </a:folHlink>
    </a:clrScheme>
    <a:fontScheme name="Эмблема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Эмблем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A1A3E1F0-B5EF-49C5-810A-B1B32AEDDC8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74</TotalTime>
  <Words>163</Words>
  <Application>Microsoft Office PowerPoint</Application>
  <PresentationFormat>Широкоэкранный</PresentationFormat>
  <Paragraphs>25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Corbel</vt:lpstr>
      <vt:lpstr>Gill Sans MT</vt:lpstr>
      <vt:lpstr>Impact</vt:lpstr>
      <vt:lpstr>Эмблема</vt:lpstr>
      <vt:lpstr>Хохломская роспись  номинация «Сюжетная композиция»</vt:lpstr>
      <vt:lpstr>КОМУ ИЗ НАС НЕ ЗНАКОМО ЯРКОЕ И   НАРЯДНОЕ ИСКУССТВО ХОХЛОМЫ!</vt:lpstr>
      <vt:lpstr>А теперь немного истории…  </vt:lpstr>
      <vt:lpstr>  </vt:lpstr>
      <vt:lpstr>Презентация PowerPoint</vt:lpstr>
      <vt:lpstr>Здесь представлены работы Натальи и Екатерины</vt:lpstr>
      <vt:lpstr>  Спасибо за внимание !!!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Хохломская роспись  номинация «Сюжетная композиция»</dc:title>
  <dc:creator>ekaterinatulinova@yandex.ru</dc:creator>
  <cp:lastModifiedBy>ekaterinatulinova@yandex.ru</cp:lastModifiedBy>
  <cp:revision>1</cp:revision>
  <dcterms:created xsi:type="dcterms:W3CDTF">2022-02-23T12:02:24Z</dcterms:created>
  <dcterms:modified xsi:type="dcterms:W3CDTF">2022-02-23T13:16:51Z</dcterms:modified>
</cp:coreProperties>
</file>