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611897-3E37-4079-B9AC-85586AC34EFB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7ECC1F-A69F-4CDB-8995-BFB338F34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 Black" pitchFamily="34" charset="0"/>
              </a:rPr>
              <a:t>М</a:t>
            </a:r>
            <a:r>
              <a:rPr lang="ru-RU" dirty="0" smtClean="0">
                <a:latin typeface="Arial Black" pitchFamily="34" charset="0"/>
              </a:rPr>
              <a:t>етоды коррекции тревожного поведения у дошкольников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786190"/>
            <a:ext cx="6500858" cy="857256"/>
          </a:xfrm>
        </p:spPr>
        <p:txBody>
          <a:bodyPr/>
          <a:lstStyle/>
          <a:p>
            <a:r>
              <a:rPr lang="ru-RU" dirty="0" smtClean="0"/>
              <a:t>Педагог-психолог </a:t>
            </a:r>
            <a:r>
              <a:rPr lang="ru-RU" dirty="0" err="1" smtClean="0"/>
              <a:t>Джунусова</a:t>
            </a:r>
            <a:r>
              <a:rPr lang="ru-RU" dirty="0" smtClean="0"/>
              <a:t> Г.Н.</a:t>
            </a:r>
            <a:endParaRPr lang="ru-RU" dirty="0"/>
          </a:p>
        </p:txBody>
      </p:sp>
      <p:pic>
        <p:nvPicPr>
          <p:cNvPr id="4" name="Рисунок 3" descr="trevoz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256"/>
            <a:ext cx="3500430" cy="2333620"/>
          </a:xfrm>
          <a:prstGeom prst="rect">
            <a:avLst/>
          </a:prstGeom>
        </p:spPr>
      </p:pic>
      <p:pic>
        <p:nvPicPr>
          <p:cNvPr id="5" name="Рисунок 4" descr="bc_2010_daycare_006_wi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4643446"/>
            <a:ext cx="2714644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Профилактика тревожности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-Рекомендации родителям</a:t>
            </a:r>
          </a:p>
          <a:p>
            <a:pPr>
              <a:buNone/>
            </a:pPr>
            <a:r>
              <a:rPr lang="ru-RU" dirty="0" smtClean="0"/>
              <a:t>-Советы воспитателям</a:t>
            </a:r>
            <a:endParaRPr lang="ru-RU" dirty="0"/>
          </a:p>
        </p:txBody>
      </p:sp>
      <p:pic>
        <p:nvPicPr>
          <p:cNvPr id="7" name="Рисунок 6" descr="rebenok-ne-otdaet-igrushku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281790"/>
            <a:ext cx="4071934" cy="2290463"/>
          </a:xfrm>
          <a:prstGeom prst="rect">
            <a:avLst/>
          </a:prstGeo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928079"/>
            <a:ext cx="4143372" cy="2755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</a:t>
            </a:r>
            <a:endParaRPr lang="ru-RU" dirty="0"/>
          </a:p>
        </p:txBody>
      </p:sp>
      <p:pic>
        <p:nvPicPr>
          <p:cNvPr id="6" name="Содержимое 5" descr="cc05b6327a4488b20611f5781088350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7"/>
            <a:ext cx="9144000" cy="5429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Групповые игры для повышения самооценки ребенка и снижения тревожности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«</a:t>
            </a:r>
            <a:r>
              <a:rPr lang="ru-RU" dirty="0" err="1" smtClean="0"/>
              <a:t>Похвалилки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Игра «За что меня любит мама»</a:t>
            </a:r>
          </a:p>
          <a:p>
            <a:r>
              <a:rPr lang="ru-RU" dirty="0" smtClean="0"/>
              <a:t>Игра «Подари карточку»</a:t>
            </a:r>
            <a:endParaRPr lang="ru-RU" dirty="0"/>
          </a:p>
        </p:txBody>
      </p:sp>
      <p:pic>
        <p:nvPicPr>
          <p:cNvPr id="5" name="Рисунок 4" descr="chto-takoe-obshhee-nedorazvitie-rechi-onr-iii-urovnya-u-detej-doshkolnogo-vozrasta-i-kak-s-nim-spravits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214686"/>
            <a:ext cx="3714744" cy="2485806"/>
          </a:xfrm>
          <a:prstGeom prst="rect">
            <a:avLst/>
          </a:prstGeom>
        </p:spPr>
      </p:pic>
      <p:pic>
        <p:nvPicPr>
          <p:cNvPr id="6" name="Рисунок 5" descr="p5797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0438"/>
            <a:ext cx="3714744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lide-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280" y="4357694"/>
            <a:ext cx="3337720" cy="23181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lid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31818"/>
            <a:ext cx="9143999" cy="7575594"/>
          </a:xfrm>
        </p:spPr>
      </p:pic>
      <p:pic>
        <p:nvPicPr>
          <p:cNvPr id="8" name="Рисунок 7" descr="jf_identifying_fe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286256"/>
            <a:ext cx="4143372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4396" y="0"/>
            <a:ext cx="936839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71536" y="-431818"/>
            <a:ext cx="9876364" cy="7289818"/>
          </a:xfrm>
        </p:spPr>
      </p:pic>
      <p:pic>
        <p:nvPicPr>
          <p:cNvPr id="5" name="Рисунок 4" descr="ab9b61703107603b3c2d0702f85123d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57166"/>
            <a:ext cx="3143240" cy="1500197"/>
          </a:xfrm>
          <a:prstGeom prst="rect">
            <a:avLst/>
          </a:prstGeom>
        </p:spPr>
      </p:pic>
      <p:pic>
        <p:nvPicPr>
          <p:cNvPr id="6" name="Рисунок 5" descr="a318e9784d7eb0fed1e2a303bdf1648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5429265"/>
            <a:ext cx="2643206" cy="1393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0ac0b8e4d0fe47e82835151c73e24f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e49b7deffc0393e3902897c28c6c3b5f.jp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4750" y="5000636"/>
            <a:ext cx="2499250" cy="1664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14897" y="0"/>
            <a:ext cx="9558897" cy="6858000"/>
          </a:xfrm>
        </p:spPr>
      </p:pic>
      <p:pic>
        <p:nvPicPr>
          <p:cNvPr id="5" name="Рисунок 4" descr="1618416557_47-funart_pro-p-trevozhnost-u-detei-deti-krasivo-foto-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9" y="3857626"/>
            <a:ext cx="4500561" cy="3000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9145" y="0"/>
            <a:ext cx="9487491" cy="6858000"/>
          </a:xfrm>
        </p:spPr>
      </p:pic>
      <p:pic>
        <p:nvPicPr>
          <p:cNvPr id="5" name="Рисунок 4" descr="uk7104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58812" y="5143512"/>
            <a:ext cx="2085188" cy="171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6" name="Рисунок 5" descr="4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8929718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426</TotalTime>
  <Words>45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Методы коррекции тревожного поведения у дошкольников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Профилактика тревожности</vt:lpstr>
      <vt:lpstr>Упражнения</vt:lpstr>
      <vt:lpstr>Групповые игры для повышения самооценки ребенка и снижения тревожности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14</cp:revision>
  <dcterms:created xsi:type="dcterms:W3CDTF">2022-12-01T07:16:05Z</dcterms:created>
  <dcterms:modified xsi:type="dcterms:W3CDTF">2023-01-09T09:52:04Z</dcterms:modified>
</cp:coreProperties>
</file>