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BA61-EE60-4F34-B54A-B724DDCC5C2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1E73-3E07-40DC-AB43-A134A3881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BA61-EE60-4F34-B54A-B724DDCC5C2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1E73-3E07-40DC-AB43-A134A3881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BA61-EE60-4F34-B54A-B724DDCC5C2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1E73-3E07-40DC-AB43-A134A3881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BA61-EE60-4F34-B54A-B724DDCC5C2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1E73-3E07-40DC-AB43-A134A3881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BA61-EE60-4F34-B54A-B724DDCC5C2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1E73-3E07-40DC-AB43-A134A3881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BA61-EE60-4F34-B54A-B724DDCC5C2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1E73-3E07-40DC-AB43-A134A3881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BA61-EE60-4F34-B54A-B724DDCC5C2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1E73-3E07-40DC-AB43-A134A3881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BA61-EE60-4F34-B54A-B724DDCC5C2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1E73-3E07-40DC-AB43-A134A3881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BA61-EE60-4F34-B54A-B724DDCC5C2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1E73-3E07-40DC-AB43-A134A3881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BA61-EE60-4F34-B54A-B724DDCC5C2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1E73-3E07-40DC-AB43-A134A3881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BA61-EE60-4F34-B54A-B724DDCC5C2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1E73-3E07-40DC-AB43-A134A3881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BBA61-EE60-4F34-B54A-B724DDCC5C2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11E73-3E07-40DC-AB43-A134A3881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riilmenye.ru/APOSTOLY_1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ru.wikipedia.org/wiki/%D0%9A%D0%BE%D0%B7%D0%BB%D0%BE%D0%B2,_%D0%93%D0%B0%D0%B2%D1%80%D0%B8%D0%B8%D0%BB_%D0%98%D0%B3%D0%BD%D0%B0%D1%82%D1%8C%D0%B5%D0%B2%D0%B8%D1%8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p12.nevsepic.com.ua/67-6/1354817927-0337813-www.nevsepic.com.ua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512168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7030A0"/>
                </a:solidFill>
              </a:rPr>
              <a:t>«Основы православной культуры»</a:t>
            </a:r>
            <a:br>
              <a:rPr lang="ru-RU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844824"/>
            <a:ext cx="6400800" cy="4392488"/>
          </a:xfrm>
        </p:spPr>
        <p:txBody>
          <a:bodyPr>
            <a:normAutofit/>
          </a:bodyPr>
          <a:lstStyle/>
          <a:p>
            <a:r>
              <a:rPr lang="ru-RU" sz="5100" dirty="0" smtClean="0">
                <a:solidFill>
                  <a:srgbClr val="00B050"/>
                </a:solidFill>
              </a:rPr>
              <a:t>«Зачем творить добро?»</a:t>
            </a:r>
          </a:p>
          <a:p>
            <a:r>
              <a:rPr lang="en-US" sz="5100" dirty="0" smtClean="0">
                <a:solidFill>
                  <a:srgbClr val="00B050"/>
                </a:solidFill>
              </a:rPr>
              <a:t>3</a:t>
            </a:r>
            <a:r>
              <a:rPr lang="ru-RU" sz="5100" dirty="0" smtClean="0">
                <a:solidFill>
                  <a:srgbClr val="00B050"/>
                </a:solidFill>
              </a:rPr>
              <a:t> </a:t>
            </a:r>
            <a:r>
              <a:rPr lang="ru-RU" sz="5100" dirty="0" smtClean="0">
                <a:solidFill>
                  <a:srgbClr val="00B050"/>
                </a:solidFill>
              </a:rPr>
              <a:t>класс</a:t>
            </a:r>
          </a:p>
          <a:p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Козинова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Лидия Николаевна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учитель начальных классов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3682752" cy="634082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М.В.Исаковского «Вишня»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В ясный полдень, на исходе лета,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Шел старик дорогой полевой;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Вырыл вишню молодую где-то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И, довольный, нес ее домой.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Он глядел веселыми глазами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На поля, на дальнюю межу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 подумал: «Дай-ка я на память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У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дороги вишню посажу…..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Пусть растет большая-пребольшая,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Пусть идет и вширь и в высоту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И, дорогу нашу украшая,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Каждый год купается в цвету.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Путники в тени ее прилягут,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Отдохнут в прохладе, в тишине,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И, отведав сочных, спелых ягод,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Может статься, вспомнят обо мне.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А не вспомнят — экая досада,—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Я об этом вовсе не тужу: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Не хотят — не вспоминай, не надо,—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Все равно я вишню посажу</a:t>
            </a:r>
            <a:r>
              <a:rPr lang="ru-RU" dirty="0"/>
              <a:t>!»</a:t>
            </a:r>
          </a:p>
          <a:p>
            <a:endParaRPr lang="ru-RU" dirty="0"/>
          </a:p>
        </p:txBody>
      </p:sp>
      <p:pic>
        <p:nvPicPr>
          <p:cNvPr id="5" name="Рисунок 4" descr="http://letovsadu.ru/wp-content/uploads/2015/02/sort-shokoladnic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32656"/>
            <a:ext cx="475252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Двенадцать апостолов</a:t>
            </a:r>
            <a:endParaRPr lang="ru-RU" sz="2800" dirty="0"/>
          </a:p>
        </p:txBody>
      </p:sp>
      <p:pic>
        <p:nvPicPr>
          <p:cNvPr id="4" name="Содержимое 3" descr="http://priilmenye.ru/APOSTOLY_1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620688"/>
            <a:ext cx="583264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/>
              <a:t>Отречение апостола Петра</a:t>
            </a:r>
            <a:r>
              <a:rPr lang="ru-RU" sz="2800" dirty="0" smtClean="0"/>
              <a:t>», картина </a:t>
            </a:r>
            <a:r>
              <a:rPr lang="ru-RU" sz="2800" dirty="0" smtClean="0">
                <a:hlinkClick r:id="rId2" tooltip="Козлов, Гавриил Игнатьевич"/>
              </a:rPr>
              <a:t>Гавриила Козлова</a:t>
            </a:r>
            <a:endParaRPr lang="ru-RU" sz="2800" dirty="0"/>
          </a:p>
        </p:txBody>
      </p:sp>
      <p:pic>
        <p:nvPicPr>
          <p:cNvPr id="4" name="Содержимое 3" descr="https://upload.wikimedia.org/wikipedia/commons/1/11/Gavriil_Kozlov_0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908720"/>
            <a:ext cx="5472608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Покаяние Святого Петра </a:t>
            </a:r>
            <a:endParaRPr lang="ru-RU" sz="2000" dirty="0"/>
          </a:p>
        </p:txBody>
      </p:sp>
      <p:pic>
        <p:nvPicPr>
          <p:cNvPr id="4" name="Содержимое 3" descr="http://cp12.nevsepic.com.ua/67-6/1354817927-0337813-www.nevsepic.com.ua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692696"/>
            <a:ext cx="5472608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В.Катаев </a:t>
            </a:r>
            <a:r>
              <a:rPr lang="ru-RU" sz="2400" dirty="0" err="1" smtClean="0"/>
              <a:t>Цветик-семицветик</a:t>
            </a:r>
            <a:endParaRPr lang="ru-RU" sz="2400" dirty="0"/>
          </a:p>
        </p:txBody>
      </p:sp>
      <p:pic>
        <p:nvPicPr>
          <p:cNvPr id="4" name="Содержимое 3" descr="http://ds02.infourok.ru/uploads/ex/03c5/0000ee24-4a2e4e2b/img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7416824" cy="602128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40871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endParaRPr lang="ru-RU" sz="4400" dirty="0" smtClean="0">
              <a:solidFill>
                <a:srgbClr val="FF0000"/>
              </a:solidFill>
            </a:endParaRPr>
          </a:p>
          <a:p>
            <a:pPr algn="ctr"/>
            <a:endParaRPr lang="ru-RU" sz="4400" dirty="0">
              <a:solidFill>
                <a:srgbClr val="FF0000"/>
              </a:solidFill>
            </a:endParaRPr>
          </a:p>
          <a:p>
            <a:pPr algn="ctr"/>
            <a:endParaRPr lang="ru-RU" sz="4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Спасибо за внимание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47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«Основы православной культуры» </vt:lpstr>
      <vt:lpstr>М.В.Исаковского «Вишня»</vt:lpstr>
      <vt:lpstr>Двенадцать апостолов</vt:lpstr>
      <vt:lpstr>Отречение апостола Петра», картина Гавриила Козлова</vt:lpstr>
      <vt:lpstr>Покаяние Святого Петра </vt:lpstr>
      <vt:lpstr>В.Катаев Цветик-семицветик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«Основы православной культуры»</dc:title>
  <dc:creator>Kolia</dc:creator>
  <cp:lastModifiedBy>Пользователь Windows</cp:lastModifiedBy>
  <cp:revision>11</cp:revision>
  <dcterms:created xsi:type="dcterms:W3CDTF">2016-02-25T18:42:28Z</dcterms:created>
  <dcterms:modified xsi:type="dcterms:W3CDTF">2022-12-31T07:33:19Z</dcterms:modified>
</cp:coreProperties>
</file>