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79" r:id="rId4"/>
    <p:sldId id="276" r:id="rId5"/>
    <p:sldId id="275" r:id="rId6"/>
    <p:sldId id="274" r:id="rId7"/>
    <p:sldId id="265" r:id="rId8"/>
    <p:sldId id="271" r:id="rId9"/>
    <p:sldId id="266" r:id="rId10"/>
    <p:sldId id="267" r:id="rId11"/>
    <p:sldId id="285" r:id="rId12"/>
    <p:sldId id="270" r:id="rId13"/>
    <p:sldId id="269" r:id="rId14"/>
    <p:sldId id="268" r:id="rId15"/>
    <p:sldId id="283" r:id="rId16"/>
    <p:sldId id="284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6" autoAdjust="0"/>
    <p:restoredTop sz="96433" autoAdjust="0"/>
  </p:normalViewPr>
  <p:slideViewPr>
    <p:cSldViewPr snapToGrid="0">
      <p:cViewPr varScale="1">
        <p:scale>
          <a:sx n="85" d="100"/>
          <a:sy n="85" d="100"/>
        </p:scale>
        <p:origin x="-130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57460" y="1510266"/>
            <a:ext cx="57902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Физкультурно-</a:t>
            </a:r>
          </a:p>
          <a:p>
            <a:r>
              <a:rPr lang="ru-RU" sz="48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оздоровительная </a:t>
            </a:r>
          </a:p>
          <a:p>
            <a:r>
              <a:rPr lang="ru-RU" sz="48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4800" b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 </a:t>
            </a:r>
            <a:r>
              <a:rPr lang="ru-RU" sz="48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ДОУ</a:t>
            </a:r>
          </a:p>
          <a:p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94229" y="194277"/>
            <a:ext cx="56176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</a:t>
            </a:r>
            <a:r>
              <a:rPr lang="en-US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«Солнышко»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40216" y="6315431"/>
            <a:ext cx="1993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г.Дивногорск,2021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46317" y="244019"/>
            <a:ext cx="62464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паузы: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(динамические перемены) проводятся в перерыве между малоподвижными видами деятельности и организованными занятиями с целью снятия утомляемости детей через использование несложных двигательных упражнений.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(малоподвижная, подвижная игра) в соответствие с возрастными особенностями. 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8718" y="2976273"/>
            <a:ext cx="17516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Ветер дует нам в лицо, Закачалось деревцо.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Ветер тише, тише, тише.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Деревцо всё выше, выше. 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0542" y="2770783"/>
            <a:ext cx="4232343" cy="346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7097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46317" y="244019"/>
            <a:ext cx="62464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минутки: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крупные группы мышц, элементы массажа, дыхательной гимнастики, упражнения для глаз, пальцев рук, плечевого пояса и др.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5989" y="2303920"/>
            <a:ext cx="1751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 нам нужны, для детей они важны!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4683" y="2197042"/>
            <a:ext cx="4232343" cy="346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7097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32928" y="379948"/>
            <a:ext cx="6855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Музыкально-ритмическая гимнастика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0165" y="1019152"/>
            <a:ext cx="7138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популярной является ритмическая гимнастика как одна из эффективных форм повышения двигательной активности. Занятия ею повышают функциональные возможности сердечно-сосудистой, нервной и дыхательной систем, развивают координацию и музыкальность, гибкость и пластику движений.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69914" y="3664386"/>
            <a:ext cx="4298988" cy="263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824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25350" y="336179"/>
            <a:ext cx="4508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6222" y="959449"/>
            <a:ext cx="678293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 упражнений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работоспособности  кистей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пальцев рук;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расслабление мышц. Рекомендуется всем детям, особенно с речевыми проблемами. Проводится в любой удобный отрезок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2638" y="302587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опушке дом стоит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дверях замок весит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дверями стоит стол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дома частокол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Тут-тук-тук, дверь открой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Заходи- я не злой!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DNS\Desktop\СЕССИЯ\работа!!!!\доклад\hello_html_m612a6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623" y="2671484"/>
            <a:ext cx="4400377" cy="30479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71191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93026" y="250955"/>
            <a:ext cx="5070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58264" y="835730"/>
            <a:ext cx="62444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формах физкультурно-оздоровительной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56608" y="1907872"/>
            <a:ext cx="26303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Носиком дышу,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Дышу свободно,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и тихо –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угодно.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Выполню задание,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Задержу дыхание.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 –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дышим: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Глубже, шире.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97246" y="1907872"/>
            <a:ext cx="2203047" cy="210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7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93026" y="250955"/>
            <a:ext cx="5070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58264" y="835730"/>
            <a:ext cx="62444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Используется в профилактических и оздоровительных целях, чтобы предупредить зрительное утомление у детей. Комплекс упражнений гимнастики для глаз проводят под музыку в течение 3–5 минут. 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6023" y="2752165"/>
            <a:ext cx="32631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«Глазкам нужно отдохнуть.»  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«Нужно глубоко вздохнуть.»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 «Глаза по кругу побегут.» 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«Много-много раз моргнут»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«Глазкам стало хорошо.» 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«Увидят мои глазки все!»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DNS\Desktop\СЕССИЯ\работа!!!!\429604_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3954" y="2823881"/>
            <a:ext cx="3400885" cy="2477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7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93026" y="250955"/>
            <a:ext cx="5070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58264" y="835730"/>
            <a:ext cx="62444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массаж, выполняемый самим ребенком. Благодаря которому в мозг поступает мощный поток импульсов от рецепторов, расположенных в коже.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6706" y="2554941"/>
            <a:ext cx="21802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9811" y="2850778"/>
            <a:ext cx="41058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Очень холодно зимой,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Мёрзнут ручки: ой, ой, ой!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Надо ручки нам погреть,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Посильнее растереть.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DNS\Desktop\СЕССИЯ\работа!!!!\6-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77035"/>
            <a:ext cx="3962400" cy="3747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7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21362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Выводы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7853" y="1695115"/>
            <a:ext cx="67955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детей  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ведущих компонентов, условий воспитания интереса к физической культуре 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систематические занятия физической культурой и спортом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сохранению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психического, физического, социального здоровья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1862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7143" y="1973634"/>
            <a:ext cx="5967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Здоровые дети – здоровая нация!</a:t>
            </a:r>
          </a:p>
        </p:txBody>
      </p:sp>
    </p:spTree>
    <p:extLst>
      <p:ext uri="{BB962C8B-B14F-4D97-AF65-F5344CB8AC3E}">
        <p14:creationId xmlns:p14="http://schemas.microsoft.com/office/powerpoint/2010/main" xmlns="" val="1730503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95311" y="55463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«Я не боюсь еще и еще раз                          повторить: забота о здоровье  - это важнейший труд воспитателя.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жизнерадостности, бодрости детей зависит их духовная жизнь, мировозрение, умственное развитие, прочность знаний, вера в свои силы».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В.Сухомлинский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10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99" y="1843950"/>
            <a:ext cx="610885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потребности в здоровом образе жизни;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 в соответствии с возможностями и состоянием здоровья ребенка;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реализации потребности в двигательной активности в повседневной жизни;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интересов, склонностей и способностей детей в двигательной деятельности и реализация их через спортивно-оздоровительную активность;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Приобщение детей к занятиям физической культуры и спортом.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7365" y="559189"/>
            <a:ext cx="46893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257332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-19852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77947" y="112912"/>
            <a:ext cx="6896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физкультурно-оздоровительной работы, осуществляемая в детском саду</a:t>
            </a:r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3542" y="1860345"/>
            <a:ext cx="6411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принципы: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-личностно-ориентированный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каждому ребёнку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-систематичность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-последовательность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-доступность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-постепенность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-комплексность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9768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49237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2258" y="49237"/>
            <a:ext cx="6066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ежедневной системы работы 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физическому воспитанию</a:t>
            </a:r>
          </a:p>
        </p:txBody>
      </p:sp>
      <p:sp>
        <p:nvSpPr>
          <p:cNvPr id="8" name="Овал 7"/>
          <p:cNvSpPr/>
          <p:nvPr/>
        </p:nvSpPr>
        <p:spPr>
          <a:xfrm>
            <a:off x="4296732" y="2630306"/>
            <a:ext cx="2484074" cy="1376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1571139" y="3720353"/>
            <a:ext cx="2722955" cy="14702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Гимнастика: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для глаз,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пальчиковая,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дыхательная,</a:t>
            </a:r>
          </a:p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самомассаж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290271" y="5247342"/>
            <a:ext cx="273285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Музыкально-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ритмическая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гимнастика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6678706" y="4792325"/>
            <a:ext cx="2465294" cy="1075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Коррекционная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работа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4158702" y="951199"/>
            <a:ext cx="2514653" cy="1045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Утренняя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гимнастика </a:t>
            </a:r>
          </a:p>
        </p:txBody>
      </p:sp>
      <p:sp>
        <p:nvSpPr>
          <p:cNvPr id="13" name="Овал 12"/>
          <p:cNvSpPr/>
          <p:nvPr/>
        </p:nvSpPr>
        <p:spPr>
          <a:xfrm>
            <a:off x="6725568" y="1131491"/>
            <a:ext cx="2416401" cy="10590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Физкультурные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занятия</a:t>
            </a:r>
          </a:p>
        </p:txBody>
      </p:sp>
      <p:sp>
        <p:nvSpPr>
          <p:cNvPr id="14" name="Овал 13"/>
          <p:cNvSpPr/>
          <p:nvPr/>
        </p:nvSpPr>
        <p:spPr>
          <a:xfrm>
            <a:off x="6877941" y="2517354"/>
            <a:ext cx="2251818" cy="109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Индивидуальная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работа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394289" y="3635814"/>
            <a:ext cx="2749711" cy="11278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Физкультминутки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Физкультурная пауза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40306" y="2692215"/>
            <a:ext cx="260930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Гимнастика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после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дневного сна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1746968" y="1468659"/>
            <a:ext cx="235952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Прогулки,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подвижные игры</a:t>
            </a:r>
          </a:p>
        </p:txBody>
      </p:sp>
      <p:cxnSp>
        <p:nvCxnSpPr>
          <p:cNvPr id="20" name="Прямая соединительная линия 19"/>
          <p:cNvCxnSpPr>
            <a:endCxn id="8" idx="0"/>
          </p:cNvCxnSpPr>
          <p:nvPr/>
        </p:nvCxnSpPr>
        <p:spPr>
          <a:xfrm>
            <a:off x="5538769" y="1955199"/>
            <a:ext cx="0" cy="675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49609" y="2093412"/>
            <a:ext cx="930366" cy="639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8" idx="2"/>
          </p:cNvCxnSpPr>
          <p:nvPr/>
        </p:nvCxnSpPr>
        <p:spPr>
          <a:xfrm>
            <a:off x="3884123" y="3313410"/>
            <a:ext cx="412609" cy="4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106489" y="3745735"/>
            <a:ext cx="408303" cy="429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514792" y="3968907"/>
            <a:ext cx="465183" cy="1369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5538769" y="4026823"/>
            <a:ext cx="107646" cy="1220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8" idx="5"/>
          </p:cNvCxnSpPr>
          <p:nvPr/>
        </p:nvCxnSpPr>
        <p:spPr>
          <a:xfrm flipH="1" flipV="1">
            <a:off x="6417022" y="3804946"/>
            <a:ext cx="590127" cy="211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753421" y="3107082"/>
            <a:ext cx="214097" cy="96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323682" y="1955199"/>
            <a:ext cx="643836" cy="778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4867835" y="5652937"/>
            <a:ext cx="2635624" cy="1075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Корригирующая гимнастика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646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3974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Утренняя гимнастика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41084" y="1143964"/>
            <a:ext cx="61088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важная составная часть физического воспитания. Занятия гимнастикой совершенствуют волевые, эстетические и многие физические качества, в том числе способность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согласовывать действия различных звеньев своего двигательного аппарата.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7491" y="2976657"/>
            <a:ext cx="3810000" cy="26955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74564" y="2833332"/>
            <a:ext cx="28884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зарядкой заниматься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по утрам.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болезни нас боятся,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они не ходят к нам.</a:t>
            </a:r>
          </a:p>
        </p:txBody>
      </p:sp>
    </p:spTree>
    <p:extLst>
      <p:ext uri="{BB962C8B-B14F-4D97-AF65-F5344CB8AC3E}">
        <p14:creationId xmlns:p14="http://schemas.microsoft.com/office/powerpoint/2010/main" xmlns="" val="3533178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-21981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92285" y="266801"/>
            <a:ext cx="5044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Прогулки, подвижные игры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2317" y="3301027"/>
            <a:ext cx="21672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Свежий воздух малышам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Нужен и полезен!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гулять нам!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никаких болезней!...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68312" y="851576"/>
            <a:ext cx="70919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детей на свежем воздухе имеет большое значение для физического развития дошкольника. Прогулка является первым и наиболее доступным средством закаливания детского организма. Она способствует повышению его выносливости и устойчивости к неблагоприятным воздействиям внешней среды, особенно к простудным заболеваниям.</a:t>
            </a:r>
          </a:p>
        </p:txBody>
      </p:sp>
      <p:pic>
        <p:nvPicPr>
          <p:cNvPr id="1026" name="Picture 2" descr="C:\Users\DNS\Desktop\СЕССИЯ\работа!!!!\1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1747" y="2949389"/>
            <a:ext cx="4637212" cy="302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16479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0931" y="393935"/>
            <a:ext cx="5375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Корригирующая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гимнастика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0332" y="1009867"/>
            <a:ext cx="69192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имнастика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корригирующая -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лечебная,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направленная на исправление или предупреждение дальнейшего развития деформаций опорно-двигательного аппарата и нарушений осанки.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47021" y="3184519"/>
            <a:ext cx="328853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нет рецепта лучше -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со спортом неразлучен,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Проживешь сто лет -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весь секрет!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9767" y="3184519"/>
            <a:ext cx="4026721" cy="255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674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97344" y="312968"/>
            <a:ext cx="57364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Гимнастика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после дневного сна</a:t>
            </a:r>
          </a:p>
          <a:p>
            <a:endParaRPr lang="ru-RU" sz="3200" dirty="0">
              <a:solidFill>
                <a:schemeClr val="accent5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4358" y="2659774"/>
            <a:ext cx="2686050" cy="381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87456" y="851577"/>
            <a:ext cx="2754513" cy="206588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07163" y="123049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гимнастики после дневного сна- поднять настроение и мышечный тонус детей с помощью физических упражнений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9894" y="3285724"/>
            <a:ext cx="342568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проснулись? Улыбнулись.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проснуться нужно потянуться.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Потянулись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потянулись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прогнулись.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Повернулись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 спинку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сделали корзинку.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кроватки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Кулачком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потрите пятки.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тихонько встанем и на месте зашагаем.</a:t>
            </a:r>
          </a:p>
        </p:txBody>
      </p:sp>
    </p:spTree>
    <p:extLst>
      <p:ext uri="{BB962C8B-B14F-4D97-AF65-F5344CB8AC3E}">
        <p14:creationId xmlns:p14="http://schemas.microsoft.com/office/powerpoint/2010/main" xmlns="" val="38077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</TotalTime>
  <Words>773</Words>
  <Application>Microsoft Office PowerPoint</Application>
  <PresentationFormat>Экран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DNS</cp:lastModifiedBy>
  <cp:revision>61</cp:revision>
  <dcterms:created xsi:type="dcterms:W3CDTF">2013-11-19T05:52:05Z</dcterms:created>
  <dcterms:modified xsi:type="dcterms:W3CDTF">2021-03-02T05:50:04Z</dcterms:modified>
</cp:coreProperties>
</file>