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80" r:id="rId2"/>
    <p:sldId id="277" r:id="rId3"/>
    <p:sldId id="278" r:id="rId4"/>
    <p:sldId id="279" r:id="rId5"/>
    <p:sldId id="259" r:id="rId6"/>
    <p:sldId id="281" r:id="rId7"/>
    <p:sldId id="282" r:id="rId8"/>
    <p:sldId id="267" r:id="rId9"/>
    <p:sldId id="272" r:id="rId10"/>
    <p:sldId id="283" r:id="rId11"/>
    <p:sldId id="284" r:id="rId12"/>
    <p:sldId id="266" r:id="rId13"/>
    <p:sldId id="262" r:id="rId14"/>
    <p:sldId id="269" r:id="rId15"/>
    <p:sldId id="28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4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50628ED-BD6C-4F83-9F4D-78B2AFB9F29D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8D37CF8-99DA-4567-91AE-5E93E1291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0628ED-BD6C-4F83-9F4D-78B2AFB9F29D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D37CF8-99DA-4567-91AE-5E93E1291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0628ED-BD6C-4F83-9F4D-78B2AFB9F29D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D37CF8-99DA-4567-91AE-5E93E1291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0628ED-BD6C-4F83-9F4D-78B2AFB9F29D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D37CF8-99DA-4567-91AE-5E93E12919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0628ED-BD6C-4F83-9F4D-78B2AFB9F29D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D37CF8-99DA-4567-91AE-5E93E12919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0628ED-BD6C-4F83-9F4D-78B2AFB9F29D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D37CF8-99DA-4567-91AE-5E93E12919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0628ED-BD6C-4F83-9F4D-78B2AFB9F29D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D37CF8-99DA-4567-91AE-5E93E1291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0628ED-BD6C-4F83-9F4D-78B2AFB9F29D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D37CF8-99DA-4567-91AE-5E93E12919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0628ED-BD6C-4F83-9F4D-78B2AFB9F29D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D37CF8-99DA-4567-91AE-5E93E1291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50628ED-BD6C-4F83-9F4D-78B2AFB9F29D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D37CF8-99DA-4567-91AE-5E93E1291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50628ED-BD6C-4F83-9F4D-78B2AFB9F29D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8D37CF8-99DA-4567-91AE-5E93E12919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50628ED-BD6C-4F83-9F4D-78B2AFB9F29D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8D37CF8-99DA-4567-91AE-5E93E1291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276872"/>
            <a:ext cx="7772400" cy="1829761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Совместный проект детей и их родителей( </a:t>
            </a:r>
            <a:r>
              <a:rPr lang="ru-RU" sz="2800" smtClean="0"/>
              <a:t>законных </a:t>
            </a:r>
            <a:r>
              <a:rPr lang="ru-RU" sz="2800" smtClean="0"/>
              <a:t>представителей)‚ </a:t>
            </a:r>
            <a:r>
              <a:rPr lang="ru-RU" sz="2800" dirty="0" smtClean="0"/>
              <a:t>воспитателей средней группы</a:t>
            </a:r>
            <a:br>
              <a:rPr lang="ru-RU" sz="2800" dirty="0" smtClean="0"/>
            </a:br>
            <a:r>
              <a:rPr lang="ru-RU" sz="2800" dirty="0" smtClean="0"/>
              <a:t> на тему:«Вместе </a:t>
            </a:r>
            <a:r>
              <a:rPr lang="ru-RU" sz="2800" smtClean="0"/>
              <a:t>весело играть</a:t>
            </a:r>
            <a:r>
              <a:rPr lang="ru-RU" sz="2800" smtClean="0"/>
              <a:t>»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Муниципальное дошкольное образовательное учреждение 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Ухтуйский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детский сад «Тополёк»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(МДОУ 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Ухтуйский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детский сад «Тополёк»)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2060848"/>
            <a:ext cx="77048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12160" y="3861048"/>
            <a:ext cx="2937021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dirty="0" smtClean="0"/>
              <a:t>Выполнила: </a:t>
            </a:r>
          </a:p>
          <a:p>
            <a:pPr algn="r"/>
            <a:r>
              <a:rPr lang="ru-RU" dirty="0" smtClean="0"/>
              <a:t>Сумина А. П.</a:t>
            </a:r>
          </a:p>
          <a:p>
            <a:pPr algn="r"/>
            <a:r>
              <a:rPr lang="ru-RU" dirty="0" smtClean="0"/>
              <a:t>Воспитатель</a:t>
            </a:r>
            <a:r>
              <a:rPr lang="ru-RU" dirty="0" smtClean="0"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r"/>
            <a:r>
              <a:rPr lang="ru-RU" dirty="0" smtClean="0">
                <a:ea typeface="Calibri" pitchFamily="34" charset="0"/>
                <a:cs typeface="Times New Roman" pitchFamily="18" charset="0"/>
              </a:rPr>
              <a:t>МДОУ </a:t>
            </a:r>
            <a:r>
              <a:rPr lang="ru-RU" dirty="0" err="1" smtClean="0">
                <a:ea typeface="Calibri" pitchFamily="34" charset="0"/>
                <a:cs typeface="Times New Roman" pitchFamily="18" charset="0"/>
              </a:rPr>
              <a:t>Ухтуйский</a:t>
            </a:r>
            <a:r>
              <a:rPr lang="ru-RU" dirty="0" smtClean="0"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r"/>
            <a:r>
              <a:rPr lang="ru-RU" dirty="0" smtClean="0">
                <a:ea typeface="Calibri" pitchFamily="34" charset="0"/>
                <a:cs typeface="Times New Roman" pitchFamily="18" charset="0"/>
              </a:rPr>
              <a:t>детский сад «Тополёк»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067944" y="6309320"/>
            <a:ext cx="180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2022г. г.Зима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 rot="10800000" flipV="1">
            <a:off x="0" y="188640"/>
            <a:ext cx="3094112" cy="38742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>3 этап работы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3366FF"/>
              </a:solidFill>
              <a:effectLst/>
              <a:uLnTx/>
              <a:uFillTx/>
              <a:latin typeface="+mn-lt"/>
              <a:ea typeface="+mj-ea"/>
              <a:cs typeface="Arial" pitchFamily="34" charset="0"/>
            </a:endParaRP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685800" y="2060848"/>
            <a:ext cx="7772400" cy="27504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Обогащение опыта дошкольников через освоение выразительности, используемых в различных видах театра (интонация, движение) через игры- инсценировки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548680"/>
            <a:ext cx="320384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0"/>
            <a:ext cx="5724128" cy="5040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Заключительный этап работы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3366FF"/>
              </a:solidFill>
              <a:effectLst/>
              <a:uLnTx/>
              <a:uFillTx/>
              <a:latin typeface="+mj-lt"/>
              <a:ea typeface="+mj-ea"/>
              <a:cs typeface="Times New Roman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611560" y="5658296"/>
            <a:ext cx="7772400" cy="119970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Инсценировка сказки «Волк и семеро козлят»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548680"/>
            <a:ext cx="536408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C:\Users\User\Desktop\Новая папка\photo_2022-02-27_12-59-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96752"/>
            <a:ext cx="3348372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3" descr="C:\Users\User\Desktop\Новая папка\photo_2022-02-27_13-00-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196751"/>
            <a:ext cx="3384376" cy="4512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\Desktop\Новая папка\photo_2022-02-27_13-00-28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498" y="233264"/>
            <a:ext cx="4665054" cy="6220072"/>
          </a:xfrm>
          <a:prstGeom prst="rect">
            <a:avLst/>
          </a:prstGeom>
          <a:noFill/>
        </p:spPr>
      </p:pic>
      <p:pic>
        <p:nvPicPr>
          <p:cNvPr id="20483" name="Picture 3" descr="C:\Users\User\Desktop\Новая папка\photo_2022-02-27_13-00-30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908720"/>
            <a:ext cx="3564396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zabavnik.club/wp-content/uploads/2018/06/Kartinki_dlya_detey_pro_teatr_44_1004443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988" y="829766"/>
            <a:ext cx="9065012" cy="60282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zabavnik.club/wp-content/uploads/2018/06/Kartinki_dlya_detey_pro_teatr_37_100444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76415"/>
            <a:ext cx="8424936" cy="62815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14598"/>
            <a:ext cx="91440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Предполагаемые результаты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Для детей: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дети чувствуют защищенность и поддержку со стороны родителей‚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сформирован интерес к совместной исследовательской и творческой деятельности «ребенок -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ребенок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»,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ребенок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-взрослый».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Для педагогов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интерес к новому виду сотрудничества с семьёй.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мотивация использования метода проектов в педагогической деятельности.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умение планировать проектную деятельность.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Для родителей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участие в различных акциях, открывающих детям любящих, творческих, добрых родителей.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формирование  чувства  ответственности, гордости, любви.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активизируется  деятельность родителей в жизни ребенка в дошкольном учреждении.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3960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3366FF"/>
                </a:solidFill>
              </a:rPr>
              <a:t>Актуальность проекта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 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692696"/>
            <a:ext cx="493204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467544" y="1052736"/>
            <a:ext cx="748883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900" indent="180975">
              <a:lnSpc>
                <a:spcPct val="15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ru-RU" dirty="0" smtClean="0">
                <a:solidFill>
                  <a:srgbClr val="111111"/>
                </a:solidFill>
                <a:ea typeface="Times New Roman" pitchFamily="18" charset="0"/>
                <a:cs typeface="Times New Roman" pitchFamily="18" charset="0"/>
              </a:rPr>
              <a:t>Родители являются первыми педагогами.</a:t>
            </a:r>
          </a:p>
          <a:p>
            <a:pPr marL="88900" indent="180975">
              <a:lnSpc>
                <a:spcPct val="15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ru-RU" dirty="0" smtClean="0">
                <a:solidFill>
                  <a:srgbClr val="111111"/>
                </a:solidFill>
                <a:ea typeface="Times New Roman" pitchFamily="18" charset="0"/>
                <a:cs typeface="Times New Roman" pitchFamily="18" charset="0"/>
              </a:rPr>
              <a:t>Семья и детский сад – два общественных института, которые стоят у истоков нашего будущего.</a:t>
            </a:r>
          </a:p>
          <a:p>
            <a:pPr marL="88900" indent="180975">
              <a:lnSpc>
                <a:spcPct val="15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ru-RU" dirty="0" smtClean="0">
                <a:solidFill>
                  <a:srgbClr val="111111"/>
                </a:solidFill>
                <a:ea typeface="Times New Roman" pitchFamily="18" charset="0"/>
                <a:cs typeface="Times New Roman" pitchFamily="18" charset="0"/>
              </a:rPr>
              <a:t>Родители становятся активными участниками встреч и помощниками воспитателя.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6388" name="AutoShape 4" descr="Статусы &quot;люблю свою семью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Статусы &quot;люблю свою семью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Статусы &quot;люблю свою семью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семья дом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6" name="Picture 12" descr="Член семьи: понятие и определение в Семейном кодекс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429000"/>
            <a:ext cx="4608512" cy="32259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32403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3366FF"/>
                </a:solidFill>
              </a:rPr>
              <a:t>Участники проекта </a:t>
            </a:r>
            <a:endParaRPr lang="ru-RU" sz="2400" b="1" dirty="0">
              <a:solidFill>
                <a:srgbClr val="3366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494116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Дети 4-5 лет; родители воспитанников (законные представители); воспитатели.</a:t>
            </a: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692696"/>
            <a:ext cx="493204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Работа воспитателя с родителями: основные формы работы и разбор типичных  ситуац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178354"/>
            <a:ext cx="5544616" cy="3703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2736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3366FF"/>
                </a:solidFill>
              </a:rPr>
              <a:t>Цель проекта </a:t>
            </a:r>
            <a:endParaRPr lang="ru-RU" sz="2400" dirty="0">
              <a:solidFill>
                <a:srgbClr val="3366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556792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Организация взаимодействия всех участников образовательных отношений  в развитии детей дошкольного возраста</a:t>
            </a:r>
            <a:endParaRPr lang="ru-RU" sz="24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692696"/>
            <a:ext cx="493204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69" name="Rectangle 1"/>
          <p:cNvSpPr>
            <a:spLocks noChangeArrowheads="1"/>
          </p:cNvSpPr>
          <p:nvPr/>
        </p:nvSpPr>
        <p:spPr bwMode="auto">
          <a:xfrm>
            <a:off x="0" y="4869160"/>
            <a:ext cx="9144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1400" b="0" i="0" u="none" strike="noStrike" cap="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1400" b="0" i="0" u="none" strike="noStrike" cap="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b="0" i="0" u="none" strike="noStrik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Развивать социально – профессиональную компетентность и личностный потенциал.</a:t>
            </a:r>
            <a:endParaRPr kumimoji="0" lang="ru-RU" b="0" i="0" u="none" strike="noStrike" normalizeH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b="0" i="0" u="none" strike="noStrik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Приобщение родителей к участию в жизни детского сада через поиск и внедрение наиболее эффективных и современных форм работы.</a:t>
            </a:r>
            <a:endParaRPr kumimoji="0" lang="ru-RU" b="0" i="0" u="none" strike="noStrike" normalizeH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0" y="548680"/>
            <a:ext cx="493204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107504" y="116632"/>
            <a:ext cx="30828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b="1" dirty="0" smtClean="0">
                <a:solidFill>
                  <a:srgbClr val="3366FF"/>
                </a:solidFill>
                <a:latin typeface="+mj-lt"/>
                <a:ea typeface="Calibri" pitchFamily="34" charset="0"/>
                <a:cs typeface="Times New Roman" pitchFamily="18" charset="0"/>
              </a:rPr>
              <a:t>Задачи  для детей</a:t>
            </a:r>
            <a:endParaRPr lang="ru-RU" sz="2400" b="1" dirty="0" smtClean="0">
              <a:solidFill>
                <a:srgbClr val="3366FF"/>
              </a:solidFill>
              <a:latin typeface="+mj-lt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20688"/>
            <a:ext cx="87129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lvl="0" indent="180975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Формировать познавательный  интерес к совместной деятельности «ребенок-ребенок», «ребенок-взрослый».</a:t>
            </a:r>
            <a:endParaRPr lang="ru-RU" dirty="0" smtClean="0">
              <a:cs typeface="Arial" pitchFamily="34" charset="0"/>
            </a:endParaRPr>
          </a:p>
          <a:p>
            <a:pPr marL="85725" lvl="0" indent="180975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Способствовать осознанию детьми себя как полноценным, любим членом семьи.</a:t>
            </a:r>
            <a:endParaRPr lang="ru-RU" dirty="0" smtClean="0">
              <a:cs typeface="Arial" pitchFamily="34" charset="0"/>
            </a:endParaRPr>
          </a:p>
          <a:p>
            <a:pPr marL="85725" lvl="0" indent="180975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Развивать детскую инициативу‚ самостоятельность‚ сотворчество.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2132856"/>
            <a:ext cx="38395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b="1" dirty="0" smtClean="0">
                <a:solidFill>
                  <a:srgbClr val="3366FF"/>
                </a:solidFill>
                <a:latin typeface="+mj-lt"/>
                <a:ea typeface="Calibri" pitchFamily="34" charset="0"/>
                <a:cs typeface="Times New Roman" pitchFamily="18" charset="0"/>
              </a:rPr>
              <a:t>Задачи  для родителей</a:t>
            </a:r>
            <a:endParaRPr lang="ru-RU" sz="2400" b="1" dirty="0" smtClean="0">
              <a:solidFill>
                <a:srgbClr val="3366FF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0" y="2564904"/>
            <a:ext cx="493204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0" y="2780928"/>
            <a:ext cx="86409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lvl="0" indent="276225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Способствовать сближению всех членов семьи за счет совместной деятельности и решения общих задач.</a:t>
            </a:r>
            <a:endParaRPr lang="ru-RU" dirty="0" smtClean="0">
              <a:cs typeface="Arial" pitchFamily="34" charset="0"/>
            </a:endParaRPr>
          </a:p>
          <a:p>
            <a:pPr marL="85725" lvl="0" indent="276225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Повысить педагогическую культуру в вопросах воспитания и развития детей дошкольного возраста.</a:t>
            </a:r>
            <a:endParaRPr lang="ru-RU" dirty="0" smtClean="0">
              <a:cs typeface="Arial" pitchFamily="34" charset="0"/>
            </a:endParaRPr>
          </a:p>
          <a:p>
            <a:pPr marL="85725" lvl="0" indent="276225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Установить  доверительные и уважительные отношения к детям  и воспитателям.</a:t>
            </a:r>
            <a:endParaRPr lang="ru-RU" dirty="0" smtClean="0">
              <a:cs typeface="Arial" pitchFamily="34" charset="0"/>
            </a:endParaRPr>
          </a:p>
          <a:p>
            <a:pPr marL="85725" lvl="0" indent="276225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Возрождать и укреплять семейные традиции.</a:t>
            </a:r>
            <a:endParaRPr lang="ru-RU" cap="all" dirty="0" smtClean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4725144"/>
            <a:ext cx="37737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b="1" dirty="0" smtClean="0">
                <a:solidFill>
                  <a:srgbClr val="3366FF"/>
                </a:solidFill>
                <a:latin typeface="+mj-lt"/>
                <a:ea typeface="Calibri" pitchFamily="34" charset="0"/>
                <a:cs typeface="Times New Roman" pitchFamily="18" charset="0"/>
              </a:rPr>
              <a:t>Задачи  для педагогов:</a:t>
            </a:r>
            <a:endParaRPr lang="ru-RU" sz="2400" b="1" dirty="0" smtClean="0">
              <a:solidFill>
                <a:srgbClr val="3366FF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0" y="5157192"/>
            <a:ext cx="493204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 rot="10800000" flipV="1">
            <a:off x="179512" y="188640"/>
            <a:ext cx="4427984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Предполагаемый результат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3366FF"/>
              </a:solidFill>
              <a:effectLst/>
              <a:uLnTx/>
              <a:uFillTx/>
              <a:latin typeface="+mj-lt"/>
              <a:ea typeface="+mj-ea"/>
              <a:cs typeface="Arial" pitchFamily="34" charset="0"/>
            </a:endParaRP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685800" y="1916832"/>
            <a:ext cx="7772400" cy="289447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Дети получают представление о театре, его видах, атрибутах (театральные реквизиты), работниках театра (основные театральные профессии: гример, костюмер)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Дети овладевают, средствами выразительности при организации постановки  театрального представления.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Постановка спектакля силами родителей.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548680"/>
            <a:ext cx="493204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 rot="10800000" flipV="1">
            <a:off x="0" y="116632"/>
            <a:ext cx="5472608" cy="43204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>Продукт проектной деятельности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3366FF"/>
              </a:solidFill>
              <a:effectLst/>
              <a:uLnTx/>
              <a:uFillTx/>
              <a:latin typeface="+mn-lt"/>
              <a:ea typeface="+mj-ea"/>
              <a:cs typeface="Arial" pitchFamily="34" charset="0"/>
            </a:endParaRP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827584" y="4149080"/>
            <a:ext cx="7772400" cy="108012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Театральный уголок в группе с различными видами театра, театральная ширма, сказочные маски, книжка«Профессия Актёр»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Спектакль « Заюшкина избушка»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548680"/>
            <a:ext cx="536408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C:\Users\User\Desktop\Новая папка\photo_2022-02-27_13-00-47 (2).jpg"/>
          <p:cNvPicPr>
            <a:picLocks noChangeAspect="1" noChangeArrowheads="1"/>
          </p:cNvPicPr>
          <p:nvPr/>
        </p:nvPicPr>
        <p:blipFill>
          <a:blip r:embed="rId2" cstate="print"/>
          <a:srcRect t="5215" b="30500"/>
          <a:stretch>
            <a:fillRect/>
          </a:stretch>
        </p:blipFill>
        <p:spPr bwMode="auto">
          <a:xfrm>
            <a:off x="539552" y="764704"/>
            <a:ext cx="3926007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ttp://zabavnik.club/wp-content/uploads/2018/06/Kartinki_dlya_detey_pro_teatr_15_10044416.jpg"/>
          <p:cNvPicPr>
            <a:picLocks noChangeAspect="1" noChangeArrowheads="1"/>
          </p:cNvPicPr>
          <p:nvPr/>
        </p:nvPicPr>
        <p:blipFill>
          <a:blip r:embed="rId3" cstate="print"/>
          <a:srcRect t="3279" b="9836"/>
          <a:stretch>
            <a:fillRect/>
          </a:stretch>
        </p:blipFill>
        <p:spPr bwMode="auto">
          <a:xfrm>
            <a:off x="5220072" y="908720"/>
            <a:ext cx="3287912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User\Desktop\Новая папка\photo_2022-02-27_13-00-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92696"/>
            <a:ext cx="3780420" cy="5040560"/>
          </a:xfrm>
          <a:prstGeom prst="rect">
            <a:avLst/>
          </a:prstGeom>
          <a:noFill/>
        </p:spPr>
      </p:pic>
      <p:pic>
        <p:nvPicPr>
          <p:cNvPr id="21507" name="Picture 3" descr="C:\Users\User\Desktop\Новая папка\photo_2022-02-27_13-00-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692696"/>
            <a:ext cx="3849334" cy="48069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251520" y="1196753"/>
            <a:ext cx="8219256" cy="3672408"/>
          </a:xfrm>
        </p:spPr>
        <p:txBody>
          <a:bodyPr>
            <a:normAutofit/>
          </a:bodyPr>
          <a:lstStyle/>
          <a:p>
            <a:pPr marL="263525" indent="184150">
              <a:buFont typeface="Wingdings" pitchFamily="2" charset="2"/>
              <a:buChar char="Ø"/>
            </a:pPr>
            <a:r>
              <a:rPr lang="ru-RU" sz="2200" dirty="0" smtClean="0">
                <a:cs typeface="Arial" pitchFamily="34" charset="0"/>
              </a:rPr>
              <a:t>Принятие детьми проблемной ситуации, развитие и поддержание интереса к профессии актера, к его деятельности.</a:t>
            </a:r>
          </a:p>
          <a:p>
            <a:pPr marL="263525" indent="184150">
              <a:buFont typeface="Wingdings" pitchFamily="2" charset="2"/>
              <a:buChar char="Ø"/>
            </a:pPr>
            <a:r>
              <a:rPr lang="ru-RU" sz="2200" dirty="0" smtClean="0">
                <a:cs typeface="Arial" pitchFamily="34" charset="0"/>
              </a:rPr>
              <a:t>Дидактические  игры «Кто по профессии?, Кто что делает?, Герои любимых сказок».</a:t>
            </a:r>
          </a:p>
          <a:p>
            <a:pPr marL="263525" indent="184150">
              <a:buFont typeface="Wingdings" pitchFamily="2" charset="2"/>
              <a:buChar char="Ø"/>
            </a:pPr>
            <a:r>
              <a:rPr lang="ru-RU" sz="2200" dirty="0" smtClean="0">
                <a:cs typeface="Arial" pitchFamily="34" charset="0"/>
              </a:rPr>
              <a:t>Беседы по темам: «Знакомство с профессией артиста, Что такое театр, Зачем люди ходят в театр?»</a:t>
            </a:r>
          </a:p>
          <a:p>
            <a:pPr marL="263525" indent="184150">
              <a:lnSpc>
                <a:spcPct val="107000"/>
              </a:lnSpc>
              <a:spcAft>
                <a:spcPts val="800"/>
              </a:spcAft>
              <a:buFont typeface="Wingdings" pitchFamily="2" charset="2"/>
              <a:buChar char="Ø"/>
            </a:pPr>
            <a:r>
              <a:rPr lang="ru-RU" sz="2200" dirty="0" smtClean="0">
                <a:ea typeface="Calibri"/>
                <a:cs typeface="Times New Roman"/>
              </a:rPr>
              <a:t>Составление </a:t>
            </a:r>
            <a:r>
              <a:rPr lang="ru-RU" sz="2200" dirty="0">
                <a:ea typeface="Calibri"/>
                <a:cs typeface="Times New Roman"/>
              </a:rPr>
              <a:t>рассказов о семье «</a:t>
            </a:r>
            <a:r>
              <a:rPr lang="ru-RU" sz="2200" dirty="0" smtClean="0">
                <a:ea typeface="Calibri"/>
                <a:cs typeface="Times New Roman"/>
              </a:rPr>
              <a:t>Вместе играем в театр» с использованием перчаточных кукол.</a:t>
            </a:r>
            <a:endParaRPr lang="ru-RU" sz="2200" dirty="0">
              <a:ea typeface="Calibri"/>
              <a:cs typeface="Times New Roman"/>
            </a:endParaRPr>
          </a:p>
          <a:p>
            <a:pPr>
              <a:buNone/>
            </a:pP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2771800" cy="364902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3366FF"/>
                </a:solidFill>
                <a:effectLst/>
                <a:cs typeface="Arial" pitchFamily="34" charset="0"/>
              </a:rPr>
              <a:t>1 </a:t>
            </a:r>
            <a:r>
              <a:rPr lang="ru-RU" sz="2400" dirty="0" smtClean="0">
                <a:solidFill>
                  <a:srgbClr val="3366FF"/>
                </a:solidFill>
                <a:effectLst/>
                <a:cs typeface="Arial" pitchFamily="34" charset="0"/>
              </a:rPr>
              <a:t>этап работы</a:t>
            </a:r>
            <a:endParaRPr lang="ru-RU" sz="2400" dirty="0">
              <a:solidFill>
                <a:srgbClr val="3366FF"/>
              </a:solidFill>
              <a:effectLst/>
              <a:cs typeface="Arial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548680"/>
            <a:ext cx="2771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527</TotalTime>
  <Words>487</Words>
  <Application>Microsoft Office PowerPoint</Application>
  <PresentationFormat>Экран (4:3)</PresentationFormat>
  <Paragraphs>71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Совместный проект детей и их родителей( законных представителей)‚ воспитателей средней группы  на тему:«Вместе весело играть»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1 этап работы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48</cp:revision>
  <dcterms:created xsi:type="dcterms:W3CDTF">2022-02-27T04:37:46Z</dcterms:created>
  <dcterms:modified xsi:type="dcterms:W3CDTF">2023-01-11T11:44:19Z</dcterms:modified>
</cp:coreProperties>
</file>