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5" r:id="rId5"/>
    <p:sldId id="260" r:id="rId6"/>
    <p:sldId id="264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720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10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875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3469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427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47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471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793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097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84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85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4149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162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73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355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979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212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7AEB366-D784-46B2-B230-D6C22865459F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8DD2BE1-4407-424C-BABE-C30A9CAA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76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54" y="3433337"/>
            <a:ext cx="4572171" cy="3424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18186"/>
            <a:ext cx="9144000" cy="2949262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Способы обеспечения медиабезопасности детей и подростков в сети интернета и других информационно коммуникационных источниках.</a:t>
            </a:r>
            <a:endParaRPr lang="ru-RU" sz="32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46242" y="4031086"/>
            <a:ext cx="5602310" cy="1841680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Подготовил:  воспитатель МБДОУ Нововоронежский Детский Сад №5        Огурцова Надежда Михайловна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76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Медиабезопасность детей -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751527"/>
            <a:ext cx="10363826" cy="455912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государством информационной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защита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физического, умственного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нравственного развития несовершеннолетних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человеческого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аудиовизуальных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медиа- услугах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электронных СМИ – требование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международного права.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058" y="3143201"/>
            <a:ext cx="5133542" cy="3714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446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367" y="0"/>
            <a:ext cx="8303428" cy="6977073"/>
          </a:xfrm>
        </p:spPr>
      </p:pic>
    </p:spTree>
    <p:extLst>
      <p:ext uri="{BB962C8B-B14F-4D97-AF65-F5344CB8AC3E}">
        <p14:creationId xmlns:p14="http://schemas.microsoft.com/office/powerpoint/2010/main" val="67249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520" y="1060162"/>
            <a:ext cx="3785824" cy="21873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8414" cy="6829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993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081" y="4449417"/>
            <a:ext cx="4287726" cy="2408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Мультимедийная активность детей: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893194"/>
            <a:ext cx="10363826" cy="3898005"/>
          </a:xfrm>
        </p:spPr>
        <p:txBody>
          <a:bodyPr/>
          <a:lstStyle/>
          <a:p>
            <a:r>
              <a:rPr lang="ru-RU" b="1" dirty="0" smtClean="0"/>
              <a:t>2 года- </a:t>
            </a:r>
            <a:r>
              <a:rPr lang="ru-RU" dirty="0" smtClean="0"/>
              <a:t>становятся активными телезрителями;</a:t>
            </a:r>
          </a:p>
          <a:p>
            <a:r>
              <a:rPr lang="ru-RU" b="1" dirty="0" smtClean="0"/>
              <a:t>3 года- </a:t>
            </a:r>
            <a:r>
              <a:rPr lang="ru-RU" dirty="0" smtClean="0"/>
              <a:t>самостоятельно выбирают любимые мультфильмы, телепередачи;</a:t>
            </a:r>
          </a:p>
          <a:p>
            <a:r>
              <a:rPr lang="ru-RU" b="1" dirty="0" smtClean="0"/>
              <a:t>5-6 лет </a:t>
            </a:r>
            <a:r>
              <a:rPr lang="ru-RU" dirty="0" smtClean="0"/>
              <a:t>–начинают осваивать компьютер;</a:t>
            </a:r>
          </a:p>
          <a:p>
            <a:r>
              <a:rPr lang="ru-RU" b="1" dirty="0" smtClean="0"/>
              <a:t>первоклассники</a:t>
            </a:r>
            <a:r>
              <a:rPr lang="ru-RU" dirty="0" smtClean="0"/>
              <a:t>-имеют значительный мультимедийный опыт;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17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37" y="179988"/>
            <a:ext cx="5396420" cy="30249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7" y="179988"/>
            <a:ext cx="5355521" cy="30020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33" y="3567448"/>
            <a:ext cx="5447427" cy="30535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7" y="3567448"/>
            <a:ext cx="5447426" cy="3053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3670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2398691"/>
            <a:ext cx="5794736" cy="434039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492" y="94939"/>
            <a:ext cx="6108647" cy="44739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783" y="4584879"/>
            <a:ext cx="2512066" cy="23354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49153" y="0"/>
            <a:ext cx="2568300" cy="24370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565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8684</TotalTime>
  <Words>93</Words>
  <Application>Microsoft Office PowerPoint</Application>
  <PresentationFormat>Широкоэкранный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Tw Cen MT</vt:lpstr>
      <vt:lpstr>Капля</vt:lpstr>
      <vt:lpstr>Способы обеспечения медиабезопасности детей и подростков в сети интернета и других информационно коммуникационных источниках.</vt:lpstr>
      <vt:lpstr>Медиабезопасность детей -</vt:lpstr>
      <vt:lpstr>Презентация PowerPoint</vt:lpstr>
      <vt:lpstr>Презентация PowerPoint</vt:lpstr>
      <vt:lpstr>Мультимедийная активность детей: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обеспечения медиа безопасности детей и подростков в сети интернета и других информационно коммуникационных источниках.</dc:title>
  <dc:creator>SAMSUNG</dc:creator>
  <cp:lastModifiedBy>SAMSUNG</cp:lastModifiedBy>
  <cp:revision>31</cp:revision>
  <dcterms:created xsi:type="dcterms:W3CDTF">2022-10-03T08:58:21Z</dcterms:created>
  <dcterms:modified xsi:type="dcterms:W3CDTF">2023-01-11T07:24:10Z</dcterms:modified>
</cp:coreProperties>
</file>